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handoutMasterIdLst>
    <p:handoutMasterId r:id="rId13"/>
  </p:handoutMasterIdLst>
  <p:sldIdLst>
    <p:sldId id="256" r:id="rId2"/>
    <p:sldId id="290" r:id="rId3"/>
    <p:sldId id="294" r:id="rId4"/>
    <p:sldId id="293" r:id="rId5"/>
    <p:sldId id="292" r:id="rId6"/>
    <p:sldId id="298" r:id="rId7"/>
    <p:sldId id="297" r:id="rId8"/>
    <p:sldId id="300" r:id="rId9"/>
    <p:sldId id="299" r:id="rId10"/>
    <p:sldId id="270" r:id="rId11"/>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176"/>
    <p:restoredTop sz="94648"/>
  </p:normalViewPr>
  <p:slideViewPr>
    <p:cSldViewPr snapToGrid="0">
      <p:cViewPr>
        <p:scale>
          <a:sx n="72" d="100"/>
          <a:sy n="72" d="100"/>
        </p:scale>
        <p:origin x="-996" y="48"/>
      </p:cViewPr>
      <p:guideLst>
        <p:guide orient="horz" pos="2160"/>
        <p:guide pos="2880"/>
      </p:guideLst>
    </p:cSldViewPr>
  </p:slideViewPr>
  <p:notesTextViewPr>
    <p:cViewPr>
      <p:scale>
        <a:sx n="1" d="1"/>
        <a:sy n="1" d="1"/>
      </p:scale>
      <p:origin x="0" y="0"/>
    </p:cViewPr>
  </p:notesTextViewPr>
  <p:notesViewPr>
    <p:cSldViewPr snapToGrid="0">
      <p:cViewPr varScale="1">
        <p:scale>
          <a:sx n="51" d="100"/>
          <a:sy n="51" d="100"/>
        </p:scale>
        <p:origin x="-2826"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F58B4E8-236B-4A88-A6AF-E9BAFF07A5BB}" type="datetimeFigureOut">
              <a:rPr lang="en-US" smtClean="0"/>
              <a:t>8/3/2018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4351B19-BDE4-4D8E-91DB-2C0B74B2E81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0060"/>
          </a:xfrm>
          <a:prstGeom prst="rect">
            <a:avLst/>
          </a:prstGeom>
          <a:noFill/>
          <a:ln>
            <a:noFill/>
          </a:ln>
        </p:spPr>
        <p:txBody>
          <a:bodyPr wrap="square" lIns="96645" tIns="96645" rIns="96645" bIns="96645" anchor="t" anchorCtr="0"/>
          <a:lstStyle>
            <a:lvl1pPr marL="0" marR="0" lvl="0" indent="0" algn="l" rtl="0">
              <a:spcBef>
                <a:spcPts val="0"/>
              </a:spcBef>
              <a:buSzPct val="116666"/>
              <a:buNone/>
              <a:defRPr sz="1300" b="0" i="0" u="none" strike="noStrike" cap="none">
                <a:solidFill>
                  <a:schemeClr val="dk1"/>
                </a:solidFill>
                <a:latin typeface="Calibri"/>
                <a:ea typeface="Calibri"/>
                <a:cs typeface="Calibri"/>
                <a:sym typeface="Calibri"/>
              </a:defRPr>
            </a:lvl1pPr>
            <a:lvl2pPr marL="483306" marR="0" lvl="1" indent="0" algn="l" rtl="0">
              <a:spcBef>
                <a:spcPts val="0"/>
              </a:spcBef>
              <a:buSzPct val="77777"/>
              <a:buNone/>
              <a:defRPr sz="1900" b="0" i="0" u="none" strike="noStrike" cap="none">
                <a:solidFill>
                  <a:schemeClr val="dk1"/>
                </a:solidFill>
                <a:latin typeface="Calibri"/>
                <a:ea typeface="Calibri"/>
                <a:cs typeface="Calibri"/>
                <a:sym typeface="Calibri"/>
              </a:defRPr>
            </a:lvl2pPr>
            <a:lvl3pPr marL="966612" marR="0" lvl="2" indent="0" algn="l" rtl="0">
              <a:spcBef>
                <a:spcPts val="0"/>
              </a:spcBef>
              <a:buSzPct val="77777"/>
              <a:buNone/>
              <a:defRPr sz="1900" b="0" i="0" u="none" strike="noStrike" cap="none">
                <a:solidFill>
                  <a:schemeClr val="dk1"/>
                </a:solidFill>
                <a:latin typeface="Calibri"/>
                <a:ea typeface="Calibri"/>
                <a:cs typeface="Calibri"/>
                <a:sym typeface="Calibri"/>
              </a:defRPr>
            </a:lvl3pPr>
            <a:lvl4pPr marL="1449918" marR="0" lvl="3" indent="0" algn="l" rtl="0">
              <a:spcBef>
                <a:spcPts val="0"/>
              </a:spcBef>
              <a:buSzPct val="77777"/>
              <a:buNone/>
              <a:defRPr sz="1900" b="0" i="0" u="none" strike="noStrike" cap="none">
                <a:solidFill>
                  <a:schemeClr val="dk1"/>
                </a:solidFill>
                <a:latin typeface="Calibri"/>
                <a:ea typeface="Calibri"/>
                <a:cs typeface="Calibri"/>
                <a:sym typeface="Calibri"/>
              </a:defRPr>
            </a:lvl4pPr>
            <a:lvl5pPr marL="1933224" marR="0" lvl="4" indent="0" algn="l" rtl="0">
              <a:spcBef>
                <a:spcPts val="0"/>
              </a:spcBef>
              <a:buSzPct val="77777"/>
              <a:buNone/>
              <a:defRPr sz="1900" b="0" i="0" u="none" strike="noStrike" cap="none">
                <a:solidFill>
                  <a:schemeClr val="dk1"/>
                </a:solidFill>
                <a:latin typeface="Calibri"/>
                <a:ea typeface="Calibri"/>
                <a:cs typeface="Calibri"/>
                <a:sym typeface="Calibri"/>
              </a:defRPr>
            </a:lvl5pPr>
            <a:lvl6pPr marL="2416531" marR="0" lvl="5" indent="0" algn="l" rtl="0">
              <a:spcBef>
                <a:spcPts val="0"/>
              </a:spcBef>
              <a:buSzPct val="77777"/>
              <a:buNone/>
              <a:defRPr sz="1900" b="0" i="0" u="none" strike="noStrike" cap="none">
                <a:solidFill>
                  <a:schemeClr val="dk1"/>
                </a:solidFill>
                <a:latin typeface="Calibri"/>
                <a:ea typeface="Calibri"/>
                <a:cs typeface="Calibri"/>
                <a:sym typeface="Calibri"/>
              </a:defRPr>
            </a:lvl6pPr>
            <a:lvl7pPr marL="2899837" marR="0" lvl="6" indent="0" algn="l" rtl="0">
              <a:spcBef>
                <a:spcPts val="0"/>
              </a:spcBef>
              <a:buSzPct val="77777"/>
              <a:buNone/>
              <a:defRPr sz="1900" b="0" i="0" u="none" strike="noStrike" cap="none">
                <a:solidFill>
                  <a:schemeClr val="dk1"/>
                </a:solidFill>
                <a:latin typeface="Calibri"/>
                <a:ea typeface="Calibri"/>
                <a:cs typeface="Calibri"/>
                <a:sym typeface="Calibri"/>
              </a:defRPr>
            </a:lvl7pPr>
            <a:lvl8pPr marL="3383143" marR="0" lvl="7" indent="0" algn="l" rtl="0">
              <a:spcBef>
                <a:spcPts val="0"/>
              </a:spcBef>
              <a:buSzPct val="77777"/>
              <a:buNone/>
              <a:defRPr sz="1900" b="0" i="0" u="none" strike="noStrike" cap="none">
                <a:solidFill>
                  <a:schemeClr val="dk1"/>
                </a:solidFill>
                <a:latin typeface="Calibri"/>
                <a:ea typeface="Calibri"/>
                <a:cs typeface="Calibri"/>
                <a:sym typeface="Calibri"/>
              </a:defRPr>
            </a:lvl8pPr>
            <a:lvl9pPr marL="3866449" marR="0" lvl="8" indent="0" algn="l" rtl="0">
              <a:spcBef>
                <a:spcPts val="0"/>
              </a:spcBef>
              <a:buSzPct val="77777"/>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0060"/>
          </a:xfrm>
          <a:prstGeom prst="rect">
            <a:avLst/>
          </a:prstGeom>
          <a:noFill/>
          <a:ln>
            <a:noFill/>
          </a:ln>
        </p:spPr>
        <p:txBody>
          <a:bodyPr wrap="square" lIns="96645" tIns="96645" rIns="96645" bIns="96645" anchor="t" anchorCtr="0"/>
          <a:lstStyle>
            <a:lvl1pPr marL="0" marR="0" lvl="0" indent="0" algn="r" rtl="0">
              <a:spcBef>
                <a:spcPts val="0"/>
              </a:spcBef>
              <a:buSzPct val="116666"/>
              <a:buNone/>
              <a:defRPr sz="1300" b="0" i="0" u="none" strike="noStrike" cap="none">
                <a:solidFill>
                  <a:schemeClr val="dk1"/>
                </a:solidFill>
                <a:latin typeface="Calibri"/>
                <a:ea typeface="Calibri"/>
                <a:cs typeface="Calibri"/>
                <a:sym typeface="Calibri"/>
              </a:defRPr>
            </a:lvl1pPr>
            <a:lvl2pPr marL="483306" marR="0" lvl="1" indent="0" algn="l" rtl="0">
              <a:spcBef>
                <a:spcPts val="0"/>
              </a:spcBef>
              <a:buSzPct val="77777"/>
              <a:buNone/>
              <a:defRPr sz="1900" b="0" i="0" u="none" strike="noStrike" cap="none">
                <a:solidFill>
                  <a:schemeClr val="dk1"/>
                </a:solidFill>
                <a:latin typeface="Calibri"/>
                <a:ea typeface="Calibri"/>
                <a:cs typeface="Calibri"/>
                <a:sym typeface="Calibri"/>
              </a:defRPr>
            </a:lvl2pPr>
            <a:lvl3pPr marL="966612" marR="0" lvl="2" indent="0" algn="l" rtl="0">
              <a:spcBef>
                <a:spcPts val="0"/>
              </a:spcBef>
              <a:buSzPct val="77777"/>
              <a:buNone/>
              <a:defRPr sz="1900" b="0" i="0" u="none" strike="noStrike" cap="none">
                <a:solidFill>
                  <a:schemeClr val="dk1"/>
                </a:solidFill>
                <a:latin typeface="Calibri"/>
                <a:ea typeface="Calibri"/>
                <a:cs typeface="Calibri"/>
                <a:sym typeface="Calibri"/>
              </a:defRPr>
            </a:lvl3pPr>
            <a:lvl4pPr marL="1449918" marR="0" lvl="3" indent="0" algn="l" rtl="0">
              <a:spcBef>
                <a:spcPts val="0"/>
              </a:spcBef>
              <a:buSzPct val="77777"/>
              <a:buNone/>
              <a:defRPr sz="1900" b="0" i="0" u="none" strike="noStrike" cap="none">
                <a:solidFill>
                  <a:schemeClr val="dk1"/>
                </a:solidFill>
                <a:latin typeface="Calibri"/>
                <a:ea typeface="Calibri"/>
                <a:cs typeface="Calibri"/>
                <a:sym typeface="Calibri"/>
              </a:defRPr>
            </a:lvl4pPr>
            <a:lvl5pPr marL="1933224" marR="0" lvl="4" indent="0" algn="l" rtl="0">
              <a:spcBef>
                <a:spcPts val="0"/>
              </a:spcBef>
              <a:buSzPct val="77777"/>
              <a:buNone/>
              <a:defRPr sz="1900" b="0" i="0" u="none" strike="noStrike" cap="none">
                <a:solidFill>
                  <a:schemeClr val="dk1"/>
                </a:solidFill>
                <a:latin typeface="Calibri"/>
                <a:ea typeface="Calibri"/>
                <a:cs typeface="Calibri"/>
                <a:sym typeface="Calibri"/>
              </a:defRPr>
            </a:lvl5pPr>
            <a:lvl6pPr marL="2416531" marR="0" lvl="5" indent="0" algn="l" rtl="0">
              <a:spcBef>
                <a:spcPts val="0"/>
              </a:spcBef>
              <a:buSzPct val="77777"/>
              <a:buNone/>
              <a:defRPr sz="1900" b="0" i="0" u="none" strike="noStrike" cap="none">
                <a:solidFill>
                  <a:schemeClr val="dk1"/>
                </a:solidFill>
                <a:latin typeface="Calibri"/>
                <a:ea typeface="Calibri"/>
                <a:cs typeface="Calibri"/>
                <a:sym typeface="Calibri"/>
              </a:defRPr>
            </a:lvl6pPr>
            <a:lvl7pPr marL="2899837" marR="0" lvl="6" indent="0" algn="l" rtl="0">
              <a:spcBef>
                <a:spcPts val="0"/>
              </a:spcBef>
              <a:buSzPct val="77777"/>
              <a:buNone/>
              <a:defRPr sz="1900" b="0" i="0" u="none" strike="noStrike" cap="none">
                <a:solidFill>
                  <a:schemeClr val="dk1"/>
                </a:solidFill>
                <a:latin typeface="Calibri"/>
                <a:ea typeface="Calibri"/>
                <a:cs typeface="Calibri"/>
                <a:sym typeface="Calibri"/>
              </a:defRPr>
            </a:lvl7pPr>
            <a:lvl8pPr marL="3383143" marR="0" lvl="7" indent="0" algn="l" rtl="0">
              <a:spcBef>
                <a:spcPts val="0"/>
              </a:spcBef>
              <a:buSzPct val="77777"/>
              <a:buNone/>
              <a:defRPr sz="1900" b="0" i="0" u="none" strike="noStrike" cap="none">
                <a:solidFill>
                  <a:schemeClr val="dk1"/>
                </a:solidFill>
                <a:latin typeface="Calibri"/>
                <a:ea typeface="Calibri"/>
                <a:cs typeface="Calibri"/>
                <a:sym typeface="Calibri"/>
              </a:defRPr>
            </a:lvl8pPr>
            <a:lvl9pPr marL="3866449" marR="0" lvl="8" indent="0" algn="l" rtl="0">
              <a:spcBef>
                <a:spcPts val="0"/>
              </a:spcBef>
              <a:buSzPct val="77777"/>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0" y="4560570"/>
            <a:ext cx="5852160" cy="4320540"/>
          </a:xfrm>
          <a:prstGeom prst="rect">
            <a:avLst/>
          </a:prstGeom>
          <a:noFill/>
          <a:ln>
            <a:noFill/>
          </a:ln>
        </p:spPr>
        <p:txBody>
          <a:bodyPr wrap="square" lIns="96645" tIns="96645" rIns="96645" bIns="96645" anchor="t" anchorCtr="0"/>
          <a:lstStyle>
            <a:lvl1pPr marL="0" marR="0" lvl="0" indent="0" algn="l" rtl="0">
              <a:spcBef>
                <a:spcPts val="0"/>
              </a:spcBef>
              <a:buSzPct val="116666"/>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SzPct val="116666"/>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SzPct val="116666"/>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SzPct val="116666"/>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SzPct val="116666"/>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SzPct val="116666"/>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SzPct val="116666"/>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SzPct val="116666"/>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SzPct val="116666"/>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0060"/>
          </a:xfrm>
          <a:prstGeom prst="rect">
            <a:avLst/>
          </a:prstGeom>
          <a:noFill/>
          <a:ln>
            <a:noFill/>
          </a:ln>
        </p:spPr>
        <p:txBody>
          <a:bodyPr wrap="square" lIns="96645" tIns="96645" rIns="96645" bIns="96645" anchor="b" anchorCtr="0"/>
          <a:lstStyle>
            <a:lvl1pPr marL="0" marR="0" lvl="0" indent="0" algn="l" rtl="0">
              <a:spcBef>
                <a:spcPts val="0"/>
              </a:spcBef>
              <a:buSzPct val="116666"/>
              <a:buNone/>
              <a:defRPr sz="1300" b="0" i="0" u="none" strike="noStrike" cap="none">
                <a:solidFill>
                  <a:schemeClr val="dk1"/>
                </a:solidFill>
                <a:latin typeface="Calibri"/>
                <a:ea typeface="Calibri"/>
                <a:cs typeface="Calibri"/>
                <a:sym typeface="Calibri"/>
              </a:defRPr>
            </a:lvl1pPr>
            <a:lvl2pPr marL="483306" marR="0" lvl="1" indent="0" algn="l" rtl="0">
              <a:spcBef>
                <a:spcPts val="0"/>
              </a:spcBef>
              <a:buSzPct val="77777"/>
              <a:buNone/>
              <a:defRPr sz="1900" b="0" i="0" u="none" strike="noStrike" cap="none">
                <a:solidFill>
                  <a:schemeClr val="dk1"/>
                </a:solidFill>
                <a:latin typeface="Calibri"/>
                <a:ea typeface="Calibri"/>
                <a:cs typeface="Calibri"/>
                <a:sym typeface="Calibri"/>
              </a:defRPr>
            </a:lvl2pPr>
            <a:lvl3pPr marL="966612" marR="0" lvl="2" indent="0" algn="l" rtl="0">
              <a:spcBef>
                <a:spcPts val="0"/>
              </a:spcBef>
              <a:buSzPct val="77777"/>
              <a:buNone/>
              <a:defRPr sz="1900" b="0" i="0" u="none" strike="noStrike" cap="none">
                <a:solidFill>
                  <a:schemeClr val="dk1"/>
                </a:solidFill>
                <a:latin typeface="Calibri"/>
                <a:ea typeface="Calibri"/>
                <a:cs typeface="Calibri"/>
                <a:sym typeface="Calibri"/>
              </a:defRPr>
            </a:lvl3pPr>
            <a:lvl4pPr marL="1449918" marR="0" lvl="3" indent="0" algn="l" rtl="0">
              <a:spcBef>
                <a:spcPts val="0"/>
              </a:spcBef>
              <a:buSzPct val="77777"/>
              <a:buNone/>
              <a:defRPr sz="1900" b="0" i="0" u="none" strike="noStrike" cap="none">
                <a:solidFill>
                  <a:schemeClr val="dk1"/>
                </a:solidFill>
                <a:latin typeface="Calibri"/>
                <a:ea typeface="Calibri"/>
                <a:cs typeface="Calibri"/>
                <a:sym typeface="Calibri"/>
              </a:defRPr>
            </a:lvl4pPr>
            <a:lvl5pPr marL="1933224" marR="0" lvl="4" indent="0" algn="l" rtl="0">
              <a:spcBef>
                <a:spcPts val="0"/>
              </a:spcBef>
              <a:buSzPct val="77777"/>
              <a:buNone/>
              <a:defRPr sz="1900" b="0" i="0" u="none" strike="noStrike" cap="none">
                <a:solidFill>
                  <a:schemeClr val="dk1"/>
                </a:solidFill>
                <a:latin typeface="Calibri"/>
                <a:ea typeface="Calibri"/>
                <a:cs typeface="Calibri"/>
                <a:sym typeface="Calibri"/>
              </a:defRPr>
            </a:lvl5pPr>
            <a:lvl6pPr marL="2416531" marR="0" lvl="5" indent="0" algn="l" rtl="0">
              <a:spcBef>
                <a:spcPts val="0"/>
              </a:spcBef>
              <a:buSzPct val="77777"/>
              <a:buNone/>
              <a:defRPr sz="1900" b="0" i="0" u="none" strike="noStrike" cap="none">
                <a:solidFill>
                  <a:schemeClr val="dk1"/>
                </a:solidFill>
                <a:latin typeface="Calibri"/>
                <a:ea typeface="Calibri"/>
                <a:cs typeface="Calibri"/>
                <a:sym typeface="Calibri"/>
              </a:defRPr>
            </a:lvl6pPr>
            <a:lvl7pPr marL="2899837" marR="0" lvl="6" indent="0" algn="l" rtl="0">
              <a:spcBef>
                <a:spcPts val="0"/>
              </a:spcBef>
              <a:buSzPct val="77777"/>
              <a:buNone/>
              <a:defRPr sz="1900" b="0" i="0" u="none" strike="noStrike" cap="none">
                <a:solidFill>
                  <a:schemeClr val="dk1"/>
                </a:solidFill>
                <a:latin typeface="Calibri"/>
                <a:ea typeface="Calibri"/>
                <a:cs typeface="Calibri"/>
                <a:sym typeface="Calibri"/>
              </a:defRPr>
            </a:lvl7pPr>
            <a:lvl8pPr marL="3383143" marR="0" lvl="7" indent="0" algn="l" rtl="0">
              <a:spcBef>
                <a:spcPts val="0"/>
              </a:spcBef>
              <a:buSzPct val="77777"/>
              <a:buNone/>
              <a:defRPr sz="1900" b="0" i="0" u="none" strike="noStrike" cap="none">
                <a:solidFill>
                  <a:schemeClr val="dk1"/>
                </a:solidFill>
                <a:latin typeface="Calibri"/>
                <a:ea typeface="Calibri"/>
                <a:cs typeface="Calibri"/>
                <a:sym typeface="Calibri"/>
              </a:defRPr>
            </a:lvl8pPr>
            <a:lvl9pPr marL="3866449" marR="0" lvl="8" indent="0" algn="l" rtl="0">
              <a:spcBef>
                <a:spcPts val="0"/>
              </a:spcBef>
              <a:buSzPct val="77777"/>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smtClean="0">
                <a:solidFill>
                  <a:schemeClr val="dk1"/>
                </a:solidFill>
                <a:latin typeface="Calibri"/>
                <a:ea typeface="Calibri"/>
                <a:cs typeface="Calibri"/>
                <a:sym typeface="Calibri"/>
              </a:rPr>
              <a:pPr algn="r">
                <a:buSzPct val="25000"/>
              </a:pPr>
              <a:t>‹#›</a:t>
            </a:fld>
            <a:endParaRPr lang="ro-RO"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6366113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r>
              <a:rPr lang="ro-RO" sz="1300" dirty="0"/>
              <a:t>Ă </a:t>
            </a:r>
          </a:p>
        </p:txBody>
      </p:sp>
      <p:sp>
        <p:nvSpPr>
          <p:cNvPr id="87" name="Shape 8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a:solidFill>
                  <a:schemeClr val="dk1"/>
                </a:solidFill>
                <a:latin typeface="Calibri"/>
                <a:ea typeface="Calibri"/>
                <a:cs typeface="Calibri"/>
                <a:sym typeface="Calibri"/>
              </a:rPr>
              <a:pPr algn="r">
                <a:buSzPct val="25000"/>
              </a:pPr>
              <a:t>1</a:t>
            </a:fld>
            <a:endParaRPr lang="ro-RO" sz="13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endParaRPr sz="1300"/>
          </a:p>
        </p:txBody>
      </p:sp>
      <p:sp>
        <p:nvSpPr>
          <p:cNvPr id="235" name="Shape 235"/>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a:solidFill>
                  <a:schemeClr val="dk1"/>
                </a:solidFill>
                <a:latin typeface="Calibri"/>
                <a:ea typeface="Calibri"/>
                <a:cs typeface="Calibri"/>
                <a:sym typeface="Calibri"/>
              </a:rPr>
              <a:pPr algn="r">
                <a:buSzPct val="25000"/>
              </a:pPr>
              <a:t>10</a:t>
            </a:fld>
            <a:endParaRPr lang="ro-RO" sz="13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r>
              <a:rPr lang="ro-RO" sz="1300" dirty="0"/>
              <a:t>Ă </a:t>
            </a:r>
          </a:p>
        </p:txBody>
      </p:sp>
      <p:sp>
        <p:nvSpPr>
          <p:cNvPr id="87" name="Shape 8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a:solidFill>
                  <a:schemeClr val="dk1"/>
                </a:solidFill>
                <a:latin typeface="Calibri"/>
                <a:ea typeface="Calibri"/>
                <a:cs typeface="Calibri"/>
                <a:sym typeface="Calibri"/>
              </a:rPr>
              <a:pPr algn="r">
                <a:buSzPct val="25000"/>
              </a:pPr>
              <a:t>2</a:t>
            </a:fld>
            <a:endParaRPr lang="ro-RO"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03505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r>
              <a:rPr lang="ro-RO" sz="1300" dirty="0"/>
              <a:t>Ă </a:t>
            </a:r>
          </a:p>
        </p:txBody>
      </p:sp>
      <p:sp>
        <p:nvSpPr>
          <p:cNvPr id="87" name="Shape 8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a:solidFill>
                  <a:schemeClr val="dk1"/>
                </a:solidFill>
                <a:latin typeface="Calibri"/>
                <a:ea typeface="Calibri"/>
                <a:cs typeface="Calibri"/>
                <a:sym typeface="Calibri"/>
              </a:rPr>
              <a:pPr algn="r">
                <a:buSzPct val="25000"/>
              </a:pPr>
              <a:t>3</a:t>
            </a:fld>
            <a:endParaRPr lang="ro-RO"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23763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r>
              <a:rPr lang="ro-RO" sz="1300" dirty="0"/>
              <a:t>Ă </a:t>
            </a:r>
          </a:p>
        </p:txBody>
      </p:sp>
      <p:sp>
        <p:nvSpPr>
          <p:cNvPr id="87" name="Shape 8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a:solidFill>
                  <a:schemeClr val="dk1"/>
                </a:solidFill>
                <a:latin typeface="Calibri"/>
                <a:ea typeface="Calibri"/>
                <a:cs typeface="Calibri"/>
                <a:sym typeface="Calibri"/>
              </a:rPr>
              <a:pPr algn="r">
                <a:buSzPct val="25000"/>
              </a:pPr>
              <a:t>4</a:t>
            </a:fld>
            <a:endParaRPr lang="ro-RO"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48278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r>
              <a:rPr lang="ro-RO" sz="1300" dirty="0"/>
              <a:t>Ă </a:t>
            </a:r>
          </a:p>
        </p:txBody>
      </p:sp>
      <p:sp>
        <p:nvSpPr>
          <p:cNvPr id="87" name="Shape 8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a:solidFill>
                  <a:schemeClr val="dk1"/>
                </a:solidFill>
                <a:latin typeface="Calibri"/>
                <a:ea typeface="Calibri"/>
                <a:cs typeface="Calibri"/>
                <a:sym typeface="Calibri"/>
              </a:rPr>
              <a:pPr algn="r">
                <a:buSzPct val="25000"/>
              </a:pPr>
              <a:t>5</a:t>
            </a:fld>
            <a:endParaRPr lang="ro-RO"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87570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r>
              <a:rPr lang="ro-RO" sz="1300" dirty="0"/>
              <a:t>Ă </a:t>
            </a:r>
          </a:p>
        </p:txBody>
      </p:sp>
      <p:sp>
        <p:nvSpPr>
          <p:cNvPr id="87" name="Shape 8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a:solidFill>
                  <a:schemeClr val="dk1"/>
                </a:solidFill>
                <a:latin typeface="Calibri"/>
                <a:ea typeface="Calibri"/>
                <a:cs typeface="Calibri"/>
                <a:sym typeface="Calibri"/>
              </a:rPr>
              <a:pPr algn="r">
                <a:buSzPct val="25000"/>
              </a:pPr>
              <a:t>6</a:t>
            </a:fld>
            <a:endParaRPr lang="ro-RO"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93981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r>
              <a:rPr lang="ro-RO" sz="1300" dirty="0"/>
              <a:t>Ă </a:t>
            </a:r>
          </a:p>
        </p:txBody>
      </p:sp>
      <p:sp>
        <p:nvSpPr>
          <p:cNvPr id="87" name="Shape 8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a:solidFill>
                  <a:schemeClr val="dk1"/>
                </a:solidFill>
                <a:latin typeface="Calibri"/>
                <a:ea typeface="Calibri"/>
                <a:cs typeface="Calibri"/>
                <a:sym typeface="Calibri"/>
              </a:rPr>
              <a:pPr algn="r">
                <a:buSzPct val="25000"/>
              </a:pPr>
              <a:t>7</a:t>
            </a:fld>
            <a:endParaRPr lang="ro-RO"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05701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r>
              <a:rPr lang="ro-RO" sz="1300" dirty="0"/>
              <a:t>Ă </a:t>
            </a:r>
          </a:p>
        </p:txBody>
      </p:sp>
      <p:sp>
        <p:nvSpPr>
          <p:cNvPr id="87" name="Shape 8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buSzPct val="25000"/>
            </a:pPr>
            <a:fld id="{00000000-1234-1234-1234-123412341234}" type="slidenum">
              <a:rPr lang="ro-RO" sz="1300">
                <a:solidFill>
                  <a:prstClr val="black"/>
                </a:solidFill>
                <a:latin typeface="Calibri"/>
                <a:ea typeface="Calibri"/>
                <a:cs typeface="Calibri"/>
                <a:sym typeface="Calibri"/>
              </a:rPr>
              <a:pPr>
                <a:buSzPct val="25000"/>
              </a:pPr>
              <a:t>8</a:t>
            </a:fld>
            <a:endParaRPr lang="ro-RO" sz="1300"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xmlns="" val="105701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a:buSzPct val="25000"/>
              <a:buNone/>
            </a:pPr>
            <a:r>
              <a:rPr lang="ro-RO" sz="1300" dirty="0"/>
              <a:t>Ă </a:t>
            </a:r>
          </a:p>
        </p:txBody>
      </p:sp>
      <p:sp>
        <p:nvSpPr>
          <p:cNvPr id="87" name="Shape 8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lgn="r">
              <a:buSzPct val="25000"/>
            </a:pPr>
            <a:fld id="{00000000-1234-1234-1234-123412341234}" type="slidenum">
              <a:rPr lang="ro-RO" sz="1300">
                <a:solidFill>
                  <a:schemeClr val="dk1"/>
                </a:solidFill>
                <a:latin typeface="Calibri"/>
                <a:ea typeface="Calibri"/>
                <a:cs typeface="Calibri"/>
                <a:sym typeface="Calibri"/>
              </a:rPr>
              <a:pPr algn="r">
                <a:buSzPct val="25000"/>
              </a:pPr>
              <a:t>9</a:t>
            </a:fld>
            <a:endParaRPr lang="ro-RO"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67766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15"/>
        <p:cNvGrpSpPr/>
        <p:nvPr/>
      </p:nvGrpSpPr>
      <p:grpSpPr>
        <a:xfrm>
          <a:off x="0" y="0"/>
          <a:ext cx="0" cy="0"/>
          <a:chOff x="0" y="0"/>
          <a:chExt cx="0" cy="0"/>
        </a:xfrm>
      </p:grpSpPr>
      <p:sp>
        <p:nvSpPr>
          <p:cNvPr id="17" name="Shape 17"/>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3" name="Shape 23"/>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SzPct val="1000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SzPct val="1000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SzPct val="1000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dk1"/>
              </a:buClr>
              <a:buSzPct val="100000"/>
              <a:buFont typeface="Calibri"/>
              <a:buNone/>
              <a:defRPr sz="4000" b="1"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SzPct val="100000"/>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SzPct val="100000"/>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SzPct val="100000"/>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SzPct val="100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SzPct val="1000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SzPct val="100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SzPct val="1000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SzPct val="100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dk1"/>
              </a:buClr>
              <a:buSzPct val="100000"/>
              <a:buFont typeface="Calibri"/>
              <a:buNone/>
              <a:defRPr sz="2000" b="1"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SzPct val="1000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SzPct val="1000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SzPct val="1000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SzPct val="100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SzPct val="1000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SzPct val="1000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SzPct val="100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SzPct val="100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r>
              <a:rPr lang="en-US" smtClean="0"/>
              <a:t>2016 – 1 – TRO1 – KA201 – 034306</a:t>
            </a:r>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ro-RO"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ro-RO" sz="1200" b="0" i="0" u="none" strike="noStrike" cap="none">
              <a:solidFill>
                <a:srgbClr val="888888"/>
              </a:solidFill>
              <a:latin typeface="Calibri"/>
              <a:ea typeface="Calibri"/>
              <a:cs typeface="Calibri"/>
              <a:sym typeface="Calibri"/>
            </a:endParaRPr>
          </a:p>
        </p:txBody>
      </p:sp>
      <p:pic>
        <p:nvPicPr>
          <p:cNvPr id="7" name="Imagine 5" descr="13"/>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a:off x="495029" y="13816"/>
            <a:ext cx="2539719" cy="737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ine 1" descr="D:\ISJ-Proiecte\2-Erasmus+2014-2020\Implementare\KA2\2016\Diseminare\Rollup\SWWproject_logo.jpg"/>
          <p:cNvPicPr/>
          <p:nvPr userDrawn="1"/>
        </p:nvPicPr>
        <p:blipFill>
          <a:blip r:embed="rId14" cstate="email"/>
          <a:srcRect/>
          <a:stretch>
            <a:fillRect/>
          </a:stretch>
        </p:blipFill>
        <p:spPr bwMode="auto">
          <a:xfrm>
            <a:off x="4069880" y="4"/>
            <a:ext cx="1443020" cy="1007165"/>
          </a:xfrm>
          <a:prstGeom prst="rect">
            <a:avLst/>
          </a:prstGeom>
          <a:noFill/>
          <a:ln w="9525">
            <a:noFill/>
            <a:miter lim="800000"/>
            <a:headEnd/>
            <a:tailEnd/>
          </a:ln>
        </p:spPr>
      </p:pic>
      <p:pic>
        <p:nvPicPr>
          <p:cNvPr id="9" name="Imagine 1" descr="https://www.goethe.de/resources/files/jpg304/Intro_Erasmus1.jpg"/>
          <p:cNvPicPr/>
          <p:nvPr userDrawn="1"/>
        </p:nvPicPr>
        <p:blipFill>
          <a:blip r:embed="rId15" cstate="email"/>
          <a:srcRect/>
          <a:stretch>
            <a:fillRect/>
          </a:stretch>
        </p:blipFill>
        <p:spPr bwMode="auto">
          <a:xfrm>
            <a:off x="6850152" y="15851"/>
            <a:ext cx="1803517" cy="792535"/>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www.facebook.com/SWWalls" TargetMode="External"/><Relationship Id="rId4" Type="http://schemas.openxmlformats.org/officeDocument/2006/relationships/hyperlink" Target="https://www.facebook.com/SWWal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isjiasi.ro/index.php/proiecte-educationale/141-proiect-erasmus-school-without-wall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Shape 92"/>
          <p:cNvSpPr txBox="1">
            <a:spLocks noGrp="1"/>
          </p:cNvSpPr>
          <p:nvPr>
            <p:ph type="body" idx="1"/>
          </p:nvPr>
        </p:nvSpPr>
        <p:spPr>
          <a:xfrm>
            <a:off x="427939" y="975907"/>
            <a:ext cx="8229600" cy="1714284"/>
          </a:xfrm>
          <a:prstGeom prst="rect">
            <a:avLst/>
          </a:prstGeom>
          <a:noFill/>
          <a:ln>
            <a:noFill/>
          </a:ln>
        </p:spPr>
        <p:txBody>
          <a:bodyPr wrap="square" lIns="91425" tIns="45700" rIns="91425" bIns="45700" anchor="t" anchorCtr="0">
            <a:noAutofit/>
          </a:bodyPr>
          <a:lstStyle/>
          <a:p>
            <a:pPr marL="0" marR="0" lvl="0" indent="-304800" algn="ctr" rtl="0">
              <a:spcBef>
                <a:spcPts val="960"/>
              </a:spcBef>
              <a:spcAft>
                <a:spcPts val="0"/>
              </a:spcAft>
              <a:buClr>
                <a:schemeClr val="dk1"/>
              </a:buClr>
              <a:buSzPct val="100000"/>
              <a:buFont typeface="Arial"/>
              <a:buNone/>
            </a:pPr>
            <a:r>
              <a:rPr lang="ro-RO" sz="4800" b="1" i="0" u="none" strike="noStrike" cap="none" dirty="0" err="1" smtClean="0">
                <a:solidFill>
                  <a:srgbClr val="7030A0"/>
                </a:solidFill>
                <a:latin typeface="Arial"/>
                <a:ea typeface="Arial"/>
                <a:cs typeface="Arial"/>
                <a:sym typeface="Arial"/>
              </a:rPr>
              <a:t>School</a:t>
            </a:r>
            <a:r>
              <a:rPr lang="ro-RO" sz="4800" b="1" i="0" u="none" strike="noStrike" cap="none" dirty="0" smtClean="0">
                <a:solidFill>
                  <a:srgbClr val="7030A0"/>
                </a:solidFill>
                <a:latin typeface="Arial"/>
                <a:ea typeface="Arial"/>
                <a:cs typeface="Arial"/>
                <a:sym typeface="Arial"/>
              </a:rPr>
              <a:t> </a:t>
            </a:r>
            <a:r>
              <a:rPr lang="en-US" sz="4800" b="1" i="0" u="none" strike="noStrike" cap="none" dirty="0" smtClean="0">
                <a:solidFill>
                  <a:srgbClr val="7030A0"/>
                </a:solidFill>
                <a:latin typeface="Arial"/>
                <a:ea typeface="Arial"/>
                <a:cs typeface="Arial"/>
                <a:sym typeface="Arial"/>
              </a:rPr>
              <a:t>W</a:t>
            </a:r>
            <a:r>
              <a:rPr lang="ro-RO" sz="4800" b="1" i="0" u="none" strike="noStrike" cap="none" dirty="0" err="1" smtClean="0">
                <a:solidFill>
                  <a:srgbClr val="7030A0"/>
                </a:solidFill>
                <a:latin typeface="Arial"/>
                <a:ea typeface="Arial"/>
                <a:cs typeface="Arial"/>
                <a:sym typeface="Arial"/>
              </a:rPr>
              <a:t>ithout</a:t>
            </a:r>
            <a:r>
              <a:rPr lang="ro-RO" sz="4800" b="1" i="0" u="none" strike="noStrike" cap="none" dirty="0" smtClean="0">
                <a:solidFill>
                  <a:srgbClr val="7030A0"/>
                </a:solidFill>
                <a:latin typeface="Arial"/>
                <a:ea typeface="Arial"/>
                <a:cs typeface="Arial"/>
                <a:sym typeface="Arial"/>
              </a:rPr>
              <a:t> </a:t>
            </a:r>
            <a:r>
              <a:rPr lang="en-US" sz="4800" b="1" i="0" u="none" strike="noStrike" cap="none" dirty="0" smtClean="0">
                <a:solidFill>
                  <a:srgbClr val="7030A0"/>
                </a:solidFill>
                <a:latin typeface="Arial"/>
                <a:ea typeface="Arial"/>
                <a:cs typeface="Arial"/>
                <a:sym typeface="Arial"/>
              </a:rPr>
              <a:t>W</a:t>
            </a:r>
            <a:r>
              <a:rPr lang="ro-RO" sz="4800" b="1" i="0" u="none" strike="noStrike" cap="none" dirty="0" err="1" smtClean="0">
                <a:solidFill>
                  <a:srgbClr val="7030A0"/>
                </a:solidFill>
                <a:latin typeface="Arial"/>
                <a:ea typeface="Arial"/>
                <a:cs typeface="Arial"/>
                <a:sym typeface="Arial"/>
              </a:rPr>
              <a:t>alls</a:t>
            </a:r>
            <a:endParaRPr lang="en-US" sz="4800" b="1" i="0" u="none" strike="noStrike" cap="none" dirty="0" smtClean="0">
              <a:solidFill>
                <a:srgbClr val="7030A0"/>
              </a:solidFill>
              <a:latin typeface="Arial"/>
              <a:ea typeface="Arial"/>
              <a:cs typeface="Arial"/>
              <a:sym typeface="Arial"/>
            </a:endParaRPr>
          </a:p>
          <a:p>
            <a:pPr marL="0" marR="0" lvl="0" indent="-304800" algn="ctr" rtl="0">
              <a:spcBef>
                <a:spcPts val="960"/>
              </a:spcBef>
              <a:spcAft>
                <a:spcPts val="0"/>
              </a:spcAft>
              <a:buClr>
                <a:schemeClr val="dk1"/>
              </a:buClr>
              <a:buSzPct val="100000"/>
              <a:buFont typeface="Arial"/>
              <a:buNone/>
            </a:pPr>
            <a:r>
              <a:rPr lang="ro-RO" sz="1800" b="1" i="0" u="none" strike="noStrike" cap="none" dirty="0" smtClean="0">
                <a:solidFill>
                  <a:schemeClr val="dk1"/>
                </a:solidFill>
                <a:latin typeface="+mj-lt"/>
                <a:sym typeface="Calibri"/>
              </a:rPr>
              <a:t>Erasmus </a:t>
            </a:r>
            <a:r>
              <a:rPr lang="ro-RO" sz="1800" b="1" i="0" u="none" strike="noStrike" cap="none" dirty="0" smtClean="0">
                <a:solidFill>
                  <a:schemeClr val="dk1"/>
                </a:solidFill>
                <a:latin typeface="+mj-lt"/>
                <a:sym typeface="Calibri"/>
              </a:rPr>
              <a:t>+ </a:t>
            </a:r>
            <a:r>
              <a:rPr lang="ro-RO" sz="1800" b="1" i="0" u="none" strike="noStrike" cap="none" dirty="0">
                <a:solidFill>
                  <a:schemeClr val="dk1"/>
                </a:solidFill>
                <a:latin typeface="+mj-lt"/>
                <a:sym typeface="Calibri"/>
              </a:rPr>
              <a:t>Strategic partenerships project</a:t>
            </a:r>
          </a:p>
          <a:p>
            <a:pPr marL="0" marR="0" lvl="0" indent="-114300" algn="ctr" rtl="0">
              <a:spcBef>
                <a:spcPts val="360"/>
              </a:spcBef>
              <a:spcAft>
                <a:spcPts val="0"/>
              </a:spcAft>
              <a:buClr>
                <a:schemeClr val="dk1"/>
              </a:buClr>
              <a:buSzPct val="100000"/>
              <a:buFont typeface="Arial"/>
              <a:buNone/>
            </a:pPr>
            <a:r>
              <a:rPr lang="en-US" sz="1800" b="1" dirty="0" err="1" smtClean="0">
                <a:latin typeface="+mj-lt"/>
              </a:rPr>
              <a:t>Reuniun</a:t>
            </a:r>
            <a:r>
              <a:rPr lang="ro-RO" sz="1800" b="1" dirty="0" smtClean="0">
                <a:latin typeface="+mj-lt"/>
              </a:rPr>
              <a:t>ea </a:t>
            </a:r>
            <a:r>
              <a:rPr lang="en-US" sz="1800" b="1" dirty="0" smtClean="0">
                <a:latin typeface="+mj-lt"/>
              </a:rPr>
              <a:t>final</a:t>
            </a:r>
            <a:r>
              <a:rPr lang="ro-RO" sz="1800" b="1" dirty="0" smtClean="0">
                <a:latin typeface="+mj-lt"/>
              </a:rPr>
              <a:t>ă </a:t>
            </a:r>
            <a:r>
              <a:rPr lang="en-US" sz="1800" b="1" dirty="0" smtClean="0">
                <a:latin typeface="+mj-lt"/>
              </a:rPr>
              <a:t>- </a:t>
            </a:r>
            <a:r>
              <a:rPr lang="en-US" sz="1800" b="1" dirty="0" err="1" smtClean="0">
                <a:solidFill>
                  <a:srgbClr val="7030A0"/>
                </a:solidFill>
                <a:latin typeface="+mj-lt"/>
              </a:rPr>
              <a:t>Żywiec</a:t>
            </a:r>
            <a:r>
              <a:rPr lang="en-US" sz="1800" b="1" dirty="0">
                <a:solidFill>
                  <a:srgbClr val="7030A0"/>
                </a:solidFill>
                <a:latin typeface="+mj-lt"/>
              </a:rPr>
              <a:t>, </a:t>
            </a:r>
            <a:r>
              <a:rPr lang="en-US" sz="1800" b="1" i="0" u="none" strike="noStrike" cap="none" dirty="0" err="1" smtClean="0">
                <a:solidFill>
                  <a:srgbClr val="7030A0"/>
                </a:solidFill>
                <a:latin typeface="+mj-lt"/>
                <a:ea typeface="Calibri"/>
                <a:cs typeface="Calibri"/>
                <a:sym typeface="Calibri"/>
              </a:rPr>
              <a:t>Polonia</a:t>
            </a:r>
            <a:r>
              <a:rPr lang="en-US" sz="1800" b="1" i="0" u="none" strike="noStrike" cap="none" dirty="0" smtClean="0">
                <a:solidFill>
                  <a:srgbClr val="7030A0"/>
                </a:solidFill>
                <a:latin typeface="+mj-lt"/>
                <a:ea typeface="Calibri"/>
                <a:cs typeface="Calibri"/>
                <a:sym typeface="Calibri"/>
              </a:rPr>
              <a:t>, </a:t>
            </a:r>
            <a:r>
              <a:rPr lang="en-US" sz="1800" b="1" dirty="0" smtClean="0">
                <a:latin typeface="+mj-lt"/>
              </a:rPr>
              <a:t>24-26</a:t>
            </a:r>
            <a:r>
              <a:rPr lang="ro-RO" sz="1800" b="1" dirty="0" smtClean="0">
                <a:latin typeface="+mj-lt"/>
              </a:rPr>
              <a:t> </a:t>
            </a:r>
            <a:r>
              <a:rPr lang="en-US" sz="1800" b="1" dirty="0" err="1" smtClean="0">
                <a:latin typeface="+mj-lt"/>
              </a:rPr>
              <a:t>iulie</a:t>
            </a:r>
            <a:r>
              <a:rPr lang="ro-RO" sz="1800" b="1" dirty="0" smtClean="0">
                <a:latin typeface="+mj-lt"/>
              </a:rPr>
              <a:t> 201</a:t>
            </a:r>
            <a:r>
              <a:rPr lang="en-US" sz="1800" b="1" dirty="0" smtClean="0">
                <a:latin typeface="+mj-lt"/>
              </a:rPr>
              <a:t>8</a:t>
            </a:r>
            <a:endParaRPr sz="1800" b="0" i="0" u="none" strike="noStrike" cap="none" dirty="0">
              <a:solidFill>
                <a:schemeClr val="dk1"/>
              </a:solidFill>
              <a:latin typeface="+mj-lt"/>
              <a:ea typeface="Calibri"/>
              <a:cs typeface="Calibri"/>
              <a:sym typeface="Calibri"/>
            </a:endParaRPr>
          </a:p>
        </p:txBody>
      </p:sp>
      <p:sp>
        <p:nvSpPr>
          <p:cNvPr id="6" name="Footer Placeholder 5"/>
          <p:cNvSpPr>
            <a:spLocks noGrp="1"/>
          </p:cNvSpPr>
          <p:nvPr>
            <p:ph type="ftr" idx="11"/>
          </p:nvPr>
        </p:nvSpPr>
        <p:spPr/>
        <p:txBody>
          <a:bodyPr/>
          <a:lstStyle/>
          <a:p>
            <a:r>
              <a:rPr lang="en-US" dirty="0" smtClean="0"/>
              <a:t>2016 – 1 – TRO1 – KA201 – 034306</a:t>
            </a:r>
            <a:endParaRPr lang="en-US" dirty="0"/>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405808" y="2637183"/>
            <a:ext cx="2549097" cy="370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7171" name="Picture 3" descr="C:\Users\MATE10\Desktop\foto_final_proiect_SWW.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97569" y="2024390"/>
            <a:ext cx="4583182" cy="34373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6" name="Footer Placeholder 5"/>
          <p:cNvSpPr>
            <a:spLocks noGrp="1"/>
          </p:cNvSpPr>
          <p:nvPr>
            <p:ph type="ftr" idx="11"/>
          </p:nvPr>
        </p:nvSpPr>
        <p:spPr/>
        <p:txBody>
          <a:bodyPr/>
          <a:lstStyle/>
          <a:p>
            <a:r>
              <a:rPr lang="en-US" smtClean="0"/>
              <a:t>2016 – 1 – TRO1 – KA201 – 034306</a:t>
            </a:r>
            <a:endParaRPr lang="en-US"/>
          </a:p>
        </p:txBody>
      </p:sp>
      <p:sp>
        <p:nvSpPr>
          <p:cNvPr id="9" name="Rectangle 8"/>
          <p:cNvSpPr/>
          <p:nvPr/>
        </p:nvSpPr>
        <p:spPr>
          <a:xfrm>
            <a:off x="5108713" y="4943181"/>
            <a:ext cx="4035287" cy="523220"/>
          </a:xfrm>
          <a:prstGeom prst="rect">
            <a:avLst/>
          </a:prstGeom>
        </p:spPr>
        <p:txBody>
          <a:bodyPr wrap="square">
            <a:spAutoFit/>
          </a:bodyPr>
          <a:lstStyle/>
          <a:p>
            <a:pPr marL="0" indent="-203200" algn="ctr">
              <a:buFont typeface="Arial" pitchFamily="34" charset="0"/>
              <a:buChar char="•"/>
            </a:pPr>
            <a:r>
              <a:rPr lang="ro-RO" b="1" dirty="0" smtClean="0">
                <a:solidFill>
                  <a:srgbClr val="7030A0"/>
                </a:solidFill>
              </a:rPr>
              <a:t>https://www.swwproject.net/</a:t>
            </a:r>
            <a:endParaRPr lang="en-US" u="sng" dirty="0" smtClean="0">
              <a:solidFill>
                <a:srgbClr val="0000FF"/>
              </a:solidFill>
              <a:cs typeface="Times New Roman"/>
              <a:hlinkClick r:id="rId4"/>
            </a:endParaRPr>
          </a:p>
          <a:p>
            <a:pPr marL="0" lvl="0" indent="-203200" algn="ctr">
              <a:buFont typeface="Arial" pitchFamily="34" charset="0"/>
              <a:buChar char="•"/>
            </a:pPr>
            <a:r>
              <a:rPr lang="ro-RO" u="sng" dirty="0" smtClean="0">
                <a:solidFill>
                  <a:srgbClr val="0000FF"/>
                </a:solidFill>
                <a:cs typeface="Times New Roman"/>
                <a:hlinkClick r:id="rId5"/>
              </a:rPr>
              <a:t>https://</a:t>
            </a:r>
            <a:r>
              <a:rPr lang="ro-RO" u="sng" dirty="0" smtClean="0">
                <a:solidFill>
                  <a:srgbClr val="0000FF"/>
                </a:solidFill>
                <a:cs typeface="Times New Roman"/>
                <a:hlinkClick r:id="rId5"/>
              </a:rPr>
              <a:t>www.facebook.com/SWWalls</a:t>
            </a:r>
            <a:endParaRPr lang="en-US" u="sng" dirty="0" smtClean="0">
              <a:solidFill>
                <a:srgbClr val="0000FF"/>
              </a:solidFill>
              <a:cs typeface="Times New Roman"/>
            </a:endParaRPr>
          </a:p>
        </p:txBody>
      </p:sp>
      <p:pic>
        <p:nvPicPr>
          <p:cNvPr id="10" name="Picture 3"/>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t="11542" b="6566"/>
          <a:stretch/>
        </p:blipFill>
        <p:spPr bwMode="auto">
          <a:xfrm>
            <a:off x="5200736" y="2319131"/>
            <a:ext cx="3770986" cy="22558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Shape 92"/>
          <p:cNvSpPr txBox="1">
            <a:spLocks noGrp="1"/>
          </p:cNvSpPr>
          <p:nvPr>
            <p:ph type="body" idx="1"/>
          </p:nvPr>
        </p:nvSpPr>
        <p:spPr>
          <a:xfrm>
            <a:off x="106017" y="1007168"/>
            <a:ext cx="8812696" cy="2729946"/>
          </a:xfrm>
          <a:prstGeom prst="rect">
            <a:avLst/>
          </a:prstGeom>
          <a:noFill/>
          <a:ln>
            <a:noFill/>
          </a:ln>
        </p:spPr>
        <p:txBody>
          <a:bodyPr wrap="square" lIns="91425" tIns="45700" rIns="91425" bIns="45700" anchor="t" anchorCtr="0">
            <a:noAutofit/>
          </a:bodyPr>
          <a:lstStyle/>
          <a:p>
            <a:pPr indent="449580" algn="just">
              <a:lnSpc>
                <a:spcPct val="115000"/>
              </a:lnSpc>
              <a:spcAft>
                <a:spcPts val="1000"/>
              </a:spcAft>
            </a:pPr>
            <a:r>
              <a:rPr lang="ro-RO" sz="1800" dirty="0">
                <a:cs typeface="Times New Roman"/>
              </a:rPr>
              <a:t>În calitate de partener, I.S.J. Iași a încheiat acest proiect </a:t>
            </a:r>
            <a:r>
              <a:rPr lang="ro-RO" sz="1800" dirty="0" smtClean="0">
                <a:cs typeface="Times New Roman"/>
              </a:rPr>
              <a:t>ce </a:t>
            </a:r>
            <a:r>
              <a:rPr lang="ro-RO" sz="1800" dirty="0">
                <a:cs typeface="Times New Roman"/>
              </a:rPr>
              <a:t>a vizat conștientizarea rolului activităților extrașcolare în viața elevilor și profesorilor și recunoașterea schimbărilor benefice din viața acestora: creșterea încrederii în sine, atitudine pozitivă față de școală și societate, percepția pozitivă a profesorilor. </a:t>
            </a:r>
            <a:endParaRPr lang="ro-RO" sz="1800" dirty="0" smtClean="0">
              <a:cs typeface="Times New Roman"/>
            </a:endParaRPr>
          </a:p>
          <a:p>
            <a:pPr indent="449580" algn="just">
              <a:lnSpc>
                <a:spcPct val="115000"/>
              </a:lnSpc>
              <a:spcAft>
                <a:spcPts val="1000"/>
              </a:spcAft>
            </a:pPr>
            <a:endParaRPr lang="ro-RO" sz="1800" dirty="0" smtClean="0">
              <a:cs typeface="Times New Roman"/>
            </a:endParaRPr>
          </a:p>
          <a:p>
            <a:pPr indent="0" algn="just">
              <a:lnSpc>
                <a:spcPct val="115000"/>
              </a:lnSpc>
              <a:spcAft>
                <a:spcPts val="1000"/>
              </a:spcAft>
              <a:buNone/>
            </a:pPr>
            <a:endParaRPr lang="ro-RO" sz="1800" dirty="0">
              <a:cs typeface="Times New Roman"/>
            </a:endParaRPr>
          </a:p>
          <a:p>
            <a:pPr indent="449580" algn="just">
              <a:lnSpc>
                <a:spcPct val="115000"/>
              </a:lnSpc>
              <a:spcAft>
                <a:spcPts val="1000"/>
              </a:spcAft>
            </a:pPr>
            <a:endParaRPr lang="ro-RO" sz="1800" dirty="0" smtClean="0">
              <a:cs typeface="Times New Roman"/>
            </a:endParaRPr>
          </a:p>
          <a:p>
            <a:pPr indent="0" algn="just">
              <a:lnSpc>
                <a:spcPct val="115000"/>
              </a:lnSpc>
              <a:spcAft>
                <a:spcPts val="1000"/>
              </a:spcAft>
              <a:buNone/>
            </a:pPr>
            <a:endParaRPr lang="ro-RO" sz="1800" dirty="0">
              <a:cs typeface="Times New Roman"/>
            </a:endParaRPr>
          </a:p>
          <a:p>
            <a:pPr indent="449580" algn="just">
              <a:lnSpc>
                <a:spcPct val="115000"/>
              </a:lnSpc>
              <a:spcAft>
                <a:spcPts val="1000"/>
              </a:spcAft>
            </a:pPr>
            <a:endParaRPr lang="en-US" sz="1800" dirty="0" smtClean="0">
              <a:cs typeface="Times New Roman"/>
            </a:endParaRPr>
          </a:p>
          <a:p>
            <a:pPr indent="449580" algn="just">
              <a:lnSpc>
                <a:spcPct val="115000"/>
              </a:lnSpc>
              <a:spcAft>
                <a:spcPts val="1000"/>
              </a:spcAft>
            </a:pPr>
            <a:r>
              <a:rPr lang="ro-RO" sz="1800" dirty="0" smtClean="0">
                <a:cs typeface="Times New Roman"/>
              </a:rPr>
              <a:t>Alături </a:t>
            </a:r>
            <a:r>
              <a:rPr lang="ro-RO" sz="1800" dirty="0">
                <a:cs typeface="Times New Roman"/>
              </a:rPr>
              <a:t>de instituții partenere din Turcia, Polonia și Grecia s-au derulat de-a lungul anului școlar </a:t>
            </a:r>
            <a:r>
              <a:rPr lang="ro-RO" sz="1800" dirty="0" smtClean="0">
                <a:cs typeface="Times New Roman"/>
              </a:rPr>
              <a:t>201</a:t>
            </a:r>
            <a:r>
              <a:rPr lang="en-US" sz="1800" dirty="0" smtClean="0">
                <a:cs typeface="Times New Roman"/>
              </a:rPr>
              <a:t>6</a:t>
            </a:r>
            <a:r>
              <a:rPr lang="ro-RO" sz="1800" dirty="0" smtClean="0">
                <a:cs typeface="Times New Roman"/>
              </a:rPr>
              <a:t>-2018</a:t>
            </a:r>
            <a:r>
              <a:rPr lang="ro-RO" sz="1800" dirty="0">
                <a:cs typeface="Times New Roman"/>
              </a:rPr>
              <a:t>, în toate țările partenere, numeroase activități </a:t>
            </a:r>
            <a:r>
              <a:rPr lang="ro-RO" sz="1800" dirty="0" err="1">
                <a:cs typeface="Times New Roman"/>
              </a:rPr>
              <a:t>extracurriculare</a:t>
            </a:r>
            <a:r>
              <a:rPr lang="ro-RO" sz="1800" dirty="0">
                <a:cs typeface="Times New Roman"/>
              </a:rPr>
              <a:t>, vizite în muzee, dezbateri, la care au participat atât elevi, cât și profesori. Alături de I.S.J. Iași în proiect au participat în calitate de parteneri locali Colegiul Economic Administrativ din Iași și Complexul Național Muzeal Moldova. </a:t>
            </a:r>
          </a:p>
          <a:p>
            <a:pPr marL="0" lvl="0" indent="360000" algn="just">
              <a:spcBef>
                <a:spcPts val="360"/>
              </a:spcBef>
              <a:buNone/>
            </a:pPr>
            <a:endParaRPr lang="ro-RO" sz="1800" dirty="0" smtClean="0"/>
          </a:p>
        </p:txBody>
      </p:sp>
      <p:pic>
        <p:nvPicPr>
          <p:cNvPr id="2051" name="Picture 3" descr="C:\Users\MATE10\Downloads\image1.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347848" y="2610468"/>
            <a:ext cx="4516777" cy="21948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idx="11"/>
          </p:nvPr>
        </p:nvSpPr>
        <p:spPr/>
        <p:txBody>
          <a:bodyPr/>
          <a:lstStyle/>
          <a:p>
            <a:r>
              <a:rPr lang="en-US" smtClean="0"/>
              <a:t>2016 – 1 – TRO1 – KA201 – 034306</a:t>
            </a:r>
            <a:endParaRPr lang="en-US"/>
          </a:p>
        </p:txBody>
      </p:sp>
    </p:spTree>
    <p:extLst>
      <p:ext uri="{BB962C8B-B14F-4D97-AF65-F5344CB8AC3E}">
        <p14:creationId xmlns:p14="http://schemas.microsoft.com/office/powerpoint/2010/main" xmlns="" val="2797186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Shape 92"/>
          <p:cNvSpPr txBox="1">
            <a:spLocks noGrp="1"/>
          </p:cNvSpPr>
          <p:nvPr>
            <p:ph type="body" idx="1"/>
          </p:nvPr>
        </p:nvSpPr>
        <p:spPr>
          <a:xfrm>
            <a:off x="457200" y="1643270"/>
            <a:ext cx="3938954" cy="4757529"/>
          </a:xfrm>
          <a:prstGeom prst="rect">
            <a:avLst/>
          </a:prstGeom>
          <a:noFill/>
          <a:ln>
            <a:noFill/>
          </a:ln>
        </p:spPr>
        <p:txBody>
          <a:bodyPr wrap="square" lIns="91425" tIns="45700" rIns="91425" bIns="45700" anchor="t" anchorCtr="0">
            <a:noAutofit/>
          </a:bodyPr>
          <a:lstStyle/>
          <a:p>
            <a:pPr marL="0" lvl="0" indent="-114300" algn="just">
              <a:spcBef>
                <a:spcPts val="360"/>
              </a:spcBef>
              <a:buNone/>
            </a:pPr>
            <a:r>
              <a:rPr lang="ro-RO" sz="1800" b="0" i="0" u="none" strike="noStrike" cap="none" dirty="0" smtClean="0">
                <a:solidFill>
                  <a:srgbClr val="7030A0"/>
                </a:solidFill>
                <a:latin typeface="Calibri"/>
                <a:ea typeface="Calibri"/>
                <a:cs typeface="Calibri"/>
                <a:sym typeface="Calibri"/>
              </a:rPr>
              <a:t> </a:t>
            </a:r>
            <a:r>
              <a:rPr lang="ro-RO" sz="1800" b="1" dirty="0" err="1">
                <a:solidFill>
                  <a:srgbClr val="7030A0"/>
                </a:solidFill>
              </a:rPr>
              <a:t>Żywiec</a:t>
            </a:r>
            <a:r>
              <a:rPr lang="ro-RO" sz="1800" b="1" dirty="0">
                <a:solidFill>
                  <a:srgbClr val="7030A0"/>
                </a:solidFill>
              </a:rPr>
              <a:t>, Polonia</a:t>
            </a:r>
          </a:p>
          <a:p>
            <a:pPr marL="0" lvl="0" indent="-114300" algn="just">
              <a:spcBef>
                <a:spcPts val="360"/>
              </a:spcBef>
              <a:buNone/>
            </a:pPr>
            <a:r>
              <a:rPr lang="ro-RO" sz="1800" dirty="0" smtClean="0">
                <a:solidFill>
                  <a:srgbClr val="000000"/>
                </a:solidFill>
              </a:rPr>
              <a:t>- </a:t>
            </a:r>
            <a:r>
              <a:rPr lang="ro-RO" sz="1800" b="0" i="0" u="none" strike="noStrike" cap="none" dirty="0" smtClean="0">
                <a:solidFill>
                  <a:schemeClr val="dk1"/>
                </a:solidFill>
                <a:latin typeface="Calibri"/>
                <a:ea typeface="Calibri"/>
                <a:cs typeface="Calibri"/>
                <a:sym typeface="Calibri"/>
              </a:rPr>
              <a:t> locul </a:t>
            </a:r>
            <a:r>
              <a:rPr lang="ro-RO" sz="1800" dirty="0" smtClean="0"/>
              <a:t>unde a avut loc ultima </a:t>
            </a:r>
            <a:r>
              <a:rPr lang="en-US" sz="1800" dirty="0" err="1" smtClean="0"/>
              <a:t>reunine</a:t>
            </a:r>
            <a:r>
              <a:rPr lang="ro-RO" sz="1800" dirty="0" smtClean="0"/>
              <a:t> </a:t>
            </a:r>
            <a:r>
              <a:rPr lang="ro-RO" sz="1800" dirty="0" smtClean="0"/>
              <a:t>din cadrul proiectului, ce a reprezentat închiderea proiectului SWW</a:t>
            </a:r>
            <a:endParaRPr lang="ro-RO" sz="1800" b="0" i="0" u="none" strike="noStrike" cap="none" dirty="0" smtClean="0">
              <a:solidFill>
                <a:schemeClr val="dk1"/>
              </a:solidFill>
              <a:latin typeface="Calibri"/>
              <a:ea typeface="Calibri"/>
              <a:cs typeface="Calibri"/>
              <a:sym typeface="Calibri"/>
            </a:endParaRPr>
          </a:p>
          <a:p>
            <a:pPr marL="0" marR="0" lvl="0" indent="-114300" algn="just" rtl="0">
              <a:spcBef>
                <a:spcPts val="360"/>
              </a:spcBef>
              <a:spcAft>
                <a:spcPts val="0"/>
              </a:spcAft>
              <a:buClr>
                <a:schemeClr val="dk1"/>
              </a:buClr>
              <a:buSzPct val="100000"/>
              <a:buFont typeface="Arial"/>
              <a:buNone/>
            </a:pPr>
            <a:endParaRPr lang="ro-RO" sz="1800" b="0" i="0" u="none" strike="noStrike" cap="none" dirty="0" smtClean="0">
              <a:solidFill>
                <a:schemeClr val="dk1"/>
              </a:solidFill>
              <a:latin typeface="Calibri"/>
              <a:ea typeface="Calibri"/>
              <a:cs typeface="Calibri"/>
              <a:sym typeface="Calibri"/>
            </a:endParaRPr>
          </a:p>
          <a:p>
            <a:pPr marL="0" lvl="0" indent="-114300" algn="just">
              <a:spcBef>
                <a:spcPts val="360"/>
              </a:spcBef>
              <a:buNone/>
            </a:pPr>
            <a:r>
              <a:rPr lang="ro-RO" sz="1800" dirty="0" smtClean="0"/>
              <a:t> </a:t>
            </a:r>
            <a:r>
              <a:rPr lang="ro-RO" sz="1800" b="1" dirty="0" err="1" smtClean="0">
                <a:solidFill>
                  <a:srgbClr val="7030A0"/>
                </a:solidFill>
              </a:rPr>
              <a:t>Żywiec</a:t>
            </a:r>
            <a:r>
              <a:rPr lang="ro-RO" sz="1800" dirty="0" smtClean="0"/>
              <a:t> -</a:t>
            </a:r>
            <a:r>
              <a:rPr lang="en-GB" sz="1800" dirty="0" smtClean="0"/>
              <a:t> </a:t>
            </a:r>
            <a:r>
              <a:rPr lang="ro-RO" sz="1800" dirty="0" smtClean="0"/>
              <a:t>e</a:t>
            </a:r>
            <a:r>
              <a:rPr lang="vi-VN" sz="1800" dirty="0" smtClean="0"/>
              <a:t>ste </a:t>
            </a:r>
            <a:r>
              <a:rPr lang="vi-VN" sz="1800" dirty="0"/>
              <a:t>cunoscut pentru așezările de </a:t>
            </a:r>
            <a:r>
              <a:rPr lang="vi-VN" sz="1800" dirty="0" smtClean="0"/>
              <a:t>gorali</a:t>
            </a:r>
            <a:r>
              <a:rPr lang="ro-RO" sz="1800" dirty="0" smtClean="0"/>
              <a:t> (</a:t>
            </a:r>
            <a:r>
              <a:rPr lang="vi-VN" sz="1800" dirty="0"/>
              <a:t>populație pastorală de limbă poloneză care a fost atestată documentar ca ocupând compact începând din Evul Mediu anumite regiuni montane din sudul și sud-estul </a:t>
            </a:r>
            <a:r>
              <a:rPr lang="vi-VN" sz="1800" dirty="0" smtClean="0"/>
              <a:t>Poloniei</a:t>
            </a:r>
            <a:r>
              <a:rPr lang="ro-RO" sz="1800" dirty="0" smtClean="0"/>
              <a:t>)</a:t>
            </a:r>
            <a:r>
              <a:rPr lang="vi-VN" sz="1800" dirty="0" smtClean="0"/>
              <a:t> </a:t>
            </a:r>
            <a:r>
              <a:rPr lang="vi-VN" sz="1800" dirty="0"/>
              <a:t>din împrejurimile acestuia. Aici este produsă cea mai renumită marcă de bere poloneză: Żywiec.</a:t>
            </a:r>
            <a:r>
              <a:rPr lang="ro-RO" sz="1800" b="0" i="0" u="none" strike="noStrike" cap="none" dirty="0" smtClean="0">
                <a:solidFill>
                  <a:schemeClr val="dk1"/>
                </a:solidFill>
                <a:sym typeface="Calibri"/>
              </a:rPr>
              <a:t>   </a:t>
            </a:r>
            <a:r>
              <a:rPr lang="ro-RO" sz="1800" dirty="0" smtClean="0"/>
              <a:t>                                        </a:t>
            </a:r>
          </a:p>
          <a:p>
            <a:pPr marL="0" lvl="0" indent="-114300" algn="just">
              <a:spcBef>
                <a:spcPts val="360"/>
              </a:spcBef>
              <a:buNone/>
            </a:pPr>
            <a:r>
              <a:rPr lang="ro-RO" sz="1800" dirty="0"/>
              <a:t> </a:t>
            </a:r>
            <a:r>
              <a:rPr lang="ro-RO" sz="1800" dirty="0" smtClean="0"/>
              <a:t>                                                                                                                                         </a:t>
            </a:r>
            <a:endParaRPr sz="1800" b="0" i="0" u="none" strike="noStrike" cap="none" dirty="0">
              <a:solidFill>
                <a:schemeClr val="dk1"/>
              </a:solidFill>
              <a:sym typeface="Calibri"/>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810539" y="1132853"/>
            <a:ext cx="3666476" cy="50371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Footer Placeholder 4"/>
          <p:cNvSpPr>
            <a:spLocks noGrp="1"/>
          </p:cNvSpPr>
          <p:nvPr>
            <p:ph type="ftr" idx="11"/>
          </p:nvPr>
        </p:nvSpPr>
        <p:spPr/>
        <p:txBody>
          <a:bodyPr/>
          <a:lstStyle/>
          <a:p>
            <a:r>
              <a:rPr lang="en-US" smtClean="0"/>
              <a:t>2016 – 1 – TRO1 – KA201 – 034306</a:t>
            </a:r>
            <a:endParaRPr lang="en-US"/>
          </a:p>
        </p:txBody>
      </p:sp>
    </p:spTree>
    <p:extLst>
      <p:ext uri="{BB962C8B-B14F-4D97-AF65-F5344CB8AC3E}">
        <p14:creationId xmlns:p14="http://schemas.microsoft.com/office/powerpoint/2010/main" xmlns="" val="194886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Shape 92"/>
          <p:cNvSpPr txBox="1">
            <a:spLocks noGrp="1"/>
          </p:cNvSpPr>
          <p:nvPr>
            <p:ph type="body" idx="1"/>
          </p:nvPr>
        </p:nvSpPr>
        <p:spPr>
          <a:xfrm>
            <a:off x="457200" y="791828"/>
            <a:ext cx="8229600" cy="4525963"/>
          </a:xfrm>
          <a:prstGeom prst="rect">
            <a:avLst/>
          </a:prstGeom>
          <a:noFill/>
          <a:ln>
            <a:noFill/>
          </a:ln>
        </p:spPr>
        <p:txBody>
          <a:bodyPr wrap="square" lIns="91425" tIns="45700" rIns="91425" bIns="45700" anchor="t" anchorCtr="0">
            <a:noAutofit/>
          </a:bodyPr>
          <a:lstStyle/>
          <a:p>
            <a:pPr marL="0" marR="0" lvl="0" indent="-114300" algn="ctr" rtl="0">
              <a:spcBef>
                <a:spcPts val="360"/>
              </a:spcBef>
              <a:spcAft>
                <a:spcPts val="0"/>
              </a:spcAft>
              <a:buClr>
                <a:schemeClr val="dk1"/>
              </a:buClr>
              <a:buSzPct val="100000"/>
              <a:buFont typeface="Arial"/>
              <a:buNone/>
            </a:pPr>
            <a:endParaRPr lang="ro-RO" sz="1800" b="0" i="0" u="none" strike="noStrike" cap="none" dirty="0">
              <a:solidFill>
                <a:schemeClr val="dk1"/>
              </a:solidFill>
              <a:latin typeface="Calibri"/>
              <a:ea typeface="Calibri"/>
              <a:cs typeface="Calibri"/>
              <a:sym typeface="Calibri"/>
            </a:endParaRPr>
          </a:p>
          <a:p>
            <a:pPr marL="0" marR="0" lvl="0" indent="0" algn="ctr" rtl="0">
              <a:spcBef>
                <a:spcPts val="640"/>
              </a:spcBef>
              <a:buClr>
                <a:schemeClr val="dk1"/>
              </a:buClr>
              <a:buSzPct val="100000"/>
              <a:buNone/>
            </a:pPr>
            <a:r>
              <a:rPr lang="ro-RO" sz="3200" b="1" i="0" u="none" strike="noStrike" cap="none" dirty="0" smtClean="0">
                <a:solidFill>
                  <a:srgbClr val="7030A0"/>
                </a:solidFill>
                <a:latin typeface="Calibri"/>
                <a:ea typeface="Calibri"/>
                <a:cs typeface="Calibri"/>
                <a:sym typeface="Calibri"/>
              </a:rPr>
              <a:t>Vizita la Castelul </a:t>
            </a:r>
            <a:r>
              <a:rPr lang="ro-RO" sz="3200" b="1" i="0" u="none" strike="noStrike" cap="none" dirty="0" err="1" smtClean="0">
                <a:solidFill>
                  <a:srgbClr val="7030A0"/>
                </a:solidFill>
                <a:latin typeface="Calibri"/>
                <a:ea typeface="Calibri"/>
                <a:cs typeface="Calibri"/>
                <a:sym typeface="Calibri"/>
              </a:rPr>
              <a:t>Pszczyna</a:t>
            </a:r>
            <a:endParaRPr lang="ro-RO" sz="3200" b="1" i="0" u="none" strike="noStrike" cap="none" dirty="0" smtClean="0">
              <a:solidFill>
                <a:srgbClr val="7030A0"/>
              </a:solidFill>
              <a:latin typeface="Calibri"/>
              <a:ea typeface="Calibri"/>
              <a:cs typeface="Calibri"/>
              <a:sym typeface="Calibri"/>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629" y="1880774"/>
            <a:ext cx="3586039" cy="44825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Dreptunghi 4"/>
          <p:cNvSpPr/>
          <p:nvPr/>
        </p:nvSpPr>
        <p:spPr>
          <a:xfrm>
            <a:off x="4373212" y="2729939"/>
            <a:ext cx="4465984" cy="2923877"/>
          </a:xfrm>
          <a:prstGeom prst="rect">
            <a:avLst/>
          </a:prstGeom>
        </p:spPr>
        <p:txBody>
          <a:bodyPr wrap="square">
            <a:spAutoFit/>
          </a:bodyPr>
          <a:lstStyle/>
          <a:p>
            <a:pPr lvl="0" indent="-114300" algn="just">
              <a:spcBef>
                <a:spcPts val="360"/>
              </a:spcBef>
              <a:buClr>
                <a:srgbClr val="000000"/>
              </a:buClr>
              <a:buSzPct val="100000"/>
            </a:pPr>
            <a:r>
              <a:rPr lang="ro-RO" sz="2300" dirty="0">
                <a:latin typeface="Calibri"/>
                <a:ea typeface="Calibri"/>
                <a:cs typeface="Calibri"/>
                <a:sym typeface="Calibri"/>
              </a:rPr>
              <a:t>Palat clasic construit în secolul al XIII-lea sau chiar mai devreme, în stil gotic și reconstruit în stil renascentist în secolul al </a:t>
            </a:r>
            <a:r>
              <a:rPr lang="ro-RO" sz="2300" dirty="0" smtClean="0">
                <a:latin typeface="Calibri"/>
                <a:ea typeface="Calibri"/>
                <a:cs typeface="Calibri"/>
                <a:sym typeface="Calibri"/>
              </a:rPr>
              <a:t>XVII-lea. Reședință a nobililor polonezi, palatul este considerat drept unul dintre cele mai frumoase din Polonia. </a:t>
            </a:r>
            <a:endParaRPr lang="ro-RO" sz="2300" dirty="0">
              <a:latin typeface="Calibri"/>
              <a:ea typeface="Calibri"/>
              <a:cs typeface="Calibri"/>
              <a:sym typeface="Calibri"/>
            </a:endParaRPr>
          </a:p>
        </p:txBody>
      </p:sp>
      <p:sp>
        <p:nvSpPr>
          <p:cNvPr id="6" name="Footer Placeholder 5"/>
          <p:cNvSpPr>
            <a:spLocks noGrp="1"/>
          </p:cNvSpPr>
          <p:nvPr>
            <p:ph type="ftr" idx="11"/>
          </p:nvPr>
        </p:nvSpPr>
        <p:spPr/>
        <p:txBody>
          <a:bodyPr/>
          <a:lstStyle/>
          <a:p>
            <a:r>
              <a:rPr lang="en-US" smtClean="0"/>
              <a:t>2016 – 1 – TRO1 – KA201 – 034306</a:t>
            </a:r>
            <a:endParaRPr lang="en-US"/>
          </a:p>
        </p:txBody>
      </p:sp>
    </p:spTree>
    <p:extLst>
      <p:ext uri="{BB962C8B-B14F-4D97-AF65-F5344CB8AC3E}">
        <p14:creationId xmlns:p14="http://schemas.microsoft.com/office/powerpoint/2010/main" xmlns="" val="236484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Shape 92"/>
          <p:cNvSpPr txBox="1">
            <a:spLocks noGrp="1"/>
          </p:cNvSpPr>
          <p:nvPr>
            <p:ph type="body" idx="1"/>
          </p:nvPr>
        </p:nvSpPr>
        <p:spPr>
          <a:prstGeom prst="rect">
            <a:avLst/>
          </a:prstGeom>
          <a:noFill/>
          <a:ln>
            <a:noFill/>
          </a:ln>
        </p:spPr>
        <p:txBody>
          <a:bodyPr wrap="square" lIns="91425" tIns="45700" rIns="91425" bIns="45700" anchor="t" anchorCtr="0">
            <a:noAutofit/>
          </a:bodyPr>
          <a:lstStyle/>
          <a:p>
            <a:pPr marL="0" marR="0" lvl="0" indent="-114300" algn="ctr" rtl="0">
              <a:spcBef>
                <a:spcPts val="360"/>
              </a:spcBef>
              <a:spcAft>
                <a:spcPts val="0"/>
              </a:spcAft>
              <a:buClr>
                <a:schemeClr val="dk1"/>
              </a:buClr>
              <a:buSzPct val="100000"/>
              <a:buFont typeface="Arial"/>
              <a:buNone/>
            </a:pPr>
            <a:r>
              <a:rPr lang="ro-RO" sz="3200" b="1" i="0" u="none" strike="noStrike" cap="none" dirty="0" smtClean="0">
                <a:solidFill>
                  <a:srgbClr val="7030A0"/>
                </a:solidFill>
                <a:latin typeface="Calibri"/>
                <a:ea typeface="Calibri"/>
                <a:cs typeface="Calibri"/>
                <a:sym typeface="Calibri"/>
              </a:rPr>
              <a:t>Vizită la Muzeul berii din </a:t>
            </a:r>
            <a:r>
              <a:rPr lang="ro-RO" sz="3200" b="1" i="0" u="none" strike="noStrike" cap="none" dirty="0" err="1" smtClean="0">
                <a:solidFill>
                  <a:srgbClr val="7030A0"/>
                </a:solidFill>
                <a:latin typeface="Calibri"/>
                <a:ea typeface="Calibri"/>
                <a:cs typeface="Calibri"/>
                <a:sym typeface="Calibri"/>
              </a:rPr>
              <a:t>Zywiec</a:t>
            </a:r>
            <a:endParaRPr sz="3200" b="1" i="0" u="none" strike="noStrike" cap="none" dirty="0">
              <a:solidFill>
                <a:srgbClr val="7030A0"/>
              </a:solidFill>
              <a:latin typeface="Calibri"/>
              <a:ea typeface="Calibri"/>
              <a:cs typeface="Calibri"/>
              <a:sym typeface="Calibri"/>
            </a:endParaRPr>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342667" y="2559325"/>
            <a:ext cx="4654480" cy="34908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Footer Placeholder 4"/>
          <p:cNvSpPr>
            <a:spLocks noGrp="1"/>
          </p:cNvSpPr>
          <p:nvPr>
            <p:ph type="ftr" idx="11"/>
          </p:nvPr>
        </p:nvSpPr>
        <p:spPr/>
        <p:txBody>
          <a:bodyPr/>
          <a:lstStyle/>
          <a:p>
            <a:r>
              <a:rPr lang="en-US" smtClean="0"/>
              <a:t>2016 – 1 – TRO1 – KA201 – 034306</a:t>
            </a:r>
            <a:endParaRPr lang="en-US"/>
          </a:p>
        </p:txBody>
      </p:sp>
    </p:spTree>
    <p:extLst>
      <p:ext uri="{BB962C8B-B14F-4D97-AF65-F5344CB8AC3E}">
        <p14:creationId xmlns:p14="http://schemas.microsoft.com/office/powerpoint/2010/main" xmlns="" val="2472771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Shape 92"/>
          <p:cNvSpPr txBox="1">
            <a:spLocks noGrp="1"/>
          </p:cNvSpPr>
          <p:nvPr>
            <p:ph type="body" idx="1"/>
          </p:nvPr>
        </p:nvSpPr>
        <p:spPr>
          <a:xfrm>
            <a:off x="2854412" y="1264706"/>
            <a:ext cx="3608361" cy="3089631"/>
          </a:xfrm>
          <a:prstGeom prst="rect">
            <a:avLst/>
          </a:prstGeom>
          <a:noFill/>
          <a:ln>
            <a:noFill/>
          </a:ln>
        </p:spPr>
        <p:txBody>
          <a:bodyPr wrap="square" lIns="91425" tIns="45700" rIns="91425" bIns="45700" anchor="t" anchorCtr="0">
            <a:noAutofit/>
          </a:bodyPr>
          <a:lstStyle/>
          <a:p>
            <a:pPr marL="0" lvl="0" indent="-114300" algn="ctr">
              <a:spcBef>
                <a:spcPts val="360"/>
              </a:spcBef>
              <a:buNone/>
            </a:pPr>
            <a:r>
              <a:rPr lang="ro-RO" sz="2300" b="1" dirty="0">
                <a:solidFill>
                  <a:srgbClr val="7030A0"/>
                </a:solidFill>
              </a:rPr>
              <a:t>Vizită la Muzeul </a:t>
            </a:r>
            <a:r>
              <a:rPr lang="ro-RO" sz="2300" b="1" dirty="0" err="1">
                <a:solidFill>
                  <a:srgbClr val="7030A0"/>
                </a:solidFill>
              </a:rPr>
              <a:t>Miejskie</a:t>
            </a:r>
            <a:endParaRPr lang="ro-RO" sz="2300" b="1" i="0" u="none" strike="noStrike" cap="none" dirty="0">
              <a:solidFill>
                <a:srgbClr val="7030A0"/>
              </a:solidFill>
              <a:sym typeface="Calibri"/>
            </a:endParaRPr>
          </a:p>
        </p:txBody>
      </p:sp>
      <p:pic>
        <p:nvPicPr>
          <p:cNvPr id="10244" name="Picture 4" descr="Image result for muzeum Zywiec"/>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321687" y="2542992"/>
            <a:ext cx="3000677" cy="28506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7144" y="2542992"/>
            <a:ext cx="4249405" cy="28506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5"/>
          <p:cNvSpPr>
            <a:spLocks noGrp="1"/>
          </p:cNvSpPr>
          <p:nvPr>
            <p:ph type="ftr" idx="11"/>
          </p:nvPr>
        </p:nvSpPr>
        <p:spPr/>
        <p:txBody>
          <a:bodyPr/>
          <a:lstStyle/>
          <a:p>
            <a:r>
              <a:rPr lang="en-US" smtClean="0"/>
              <a:t>2016 – 1 – TRO1 – KA201 – 034306</a:t>
            </a:r>
            <a:endParaRPr lang="en-US"/>
          </a:p>
        </p:txBody>
      </p:sp>
    </p:spTree>
    <p:extLst>
      <p:ext uri="{BB962C8B-B14F-4D97-AF65-F5344CB8AC3E}">
        <p14:creationId xmlns:p14="http://schemas.microsoft.com/office/powerpoint/2010/main" xmlns="" val="2974263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Shape 92"/>
          <p:cNvSpPr txBox="1">
            <a:spLocks noGrp="1"/>
          </p:cNvSpPr>
          <p:nvPr>
            <p:ph type="body" idx="1"/>
          </p:nvPr>
        </p:nvSpPr>
        <p:spPr>
          <a:xfrm>
            <a:off x="457200" y="844014"/>
            <a:ext cx="8229600" cy="5282149"/>
          </a:xfrm>
          <a:prstGeom prst="rect">
            <a:avLst/>
          </a:prstGeom>
          <a:noFill/>
          <a:ln>
            <a:noFill/>
          </a:ln>
        </p:spPr>
        <p:txBody>
          <a:bodyPr wrap="square" lIns="91425" tIns="45700" rIns="91425" bIns="45700" anchor="t" anchorCtr="0">
            <a:noAutofit/>
          </a:bodyPr>
          <a:lstStyle/>
          <a:p>
            <a:pPr marL="0" marR="0" lvl="0" indent="-114300" algn="ctr" rtl="0">
              <a:spcBef>
                <a:spcPts val="360"/>
              </a:spcBef>
              <a:spcAft>
                <a:spcPts val="0"/>
              </a:spcAft>
              <a:buClr>
                <a:schemeClr val="dk1"/>
              </a:buClr>
              <a:buSzPct val="100000"/>
              <a:buFont typeface="Arial"/>
              <a:buNone/>
            </a:pPr>
            <a:endParaRPr lang="ro-RO" sz="1800" b="0" i="0" u="none" strike="noStrike" cap="none" dirty="0">
              <a:solidFill>
                <a:schemeClr val="dk1"/>
              </a:solidFill>
              <a:latin typeface="Calibri"/>
              <a:ea typeface="Calibri"/>
              <a:cs typeface="Calibri"/>
              <a:sym typeface="Calibri"/>
            </a:endParaRPr>
          </a:p>
          <a:p>
            <a:pPr marL="0" marR="0" lvl="0" indent="-2032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4" name="Rectangle 3"/>
          <p:cNvSpPr/>
          <p:nvPr/>
        </p:nvSpPr>
        <p:spPr>
          <a:xfrm>
            <a:off x="5295465" y="4475906"/>
            <a:ext cx="3529611" cy="338554"/>
          </a:xfrm>
          <a:prstGeom prst="rect">
            <a:avLst/>
          </a:prstGeom>
        </p:spPr>
        <p:txBody>
          <a:bodyPr wrap="square">
            <a:spAutoFit/>
          </a:bodyPr>
          <a:lstStyle/>
          <a:p>
            <a:pPr indent="-203200" algn="just"/>
            <a:r>
              <a:rPr lang="ro-RO" sz="1600" dirty="0" smtClean="0"/>
              <a:t>     </a:t>
            </a:r>
            <a:endParaRPr lang="ro-RO" sz="1600" dirty="0"/>
          </a:p>
        </p:txBody>
      </p:sp>
      <p:sp>
        <p:nvSpPr>
          <p:cNvPr id="3" name="Dreptunghi 2"/>
          <p:cNvSpPr/>
          <p:nvPr/>
        </p:nvSpPr>
        <p:spPr>
          <a:xfrm>
            <a:off x="265043" y="899702"/>
            <a:ext cx="8454887" cy="3026213"/>
          </a:xfrm>
          <a:prstGeom prst="rect">
            <a:avLst/>
          </a:prstGeom>
        </p:spPr>
        <p:txBody>
          <a:bodyPr wrap="square">
            <a:spAutoFit/>
          </a:bodyPr>
          <a:lstStyle/>
          <a:p>
            <a:pPr marL="342900" lvl="0" algn="ctr">
              <a:lnSpc>
                <a:spcPct val="115000"/>
              </a:lnSpc>
              <a:spcBef>
                <a:spcPts val="640"/>
              </a:spcBef>
              <a:spcAft>
                <a:spcPts val="1000"/>
              </a:spcAft>
              <a:buClr>
                <a:srgbClr val="000000"/>
              </a:buClr>
              <a:buSzPct val="100000"/>
            </a:pPr>
            <a:r>
              <a:rPr lang="ro-RO" sz="2300" b="1" dirty="0" smtClean="0">
                <a:solidFill>
                  <a:srgbClr val="7030A0"/>
                </a:solidFill>
                <a:latin typeface="Calibri"/>
                <a:cs typeface="Times New Roman"/>
                <a:sym typeface="Calibri"/>
              </a:rPr>
              <a:t>Ce a vizat proiectul SWW?</a:t>
            </a:r>
          </a:p>
          <a:p>
            <a:pPr marL="342900" lvl="0" indent="449580" algn="just">
              <a:lnSpc>
                <a:spcPct val="115000"/>
              </a:lnSpc>
              <a:spcBef>
                <a:spcPts val="640"/>
              </a:spcBef>
              <a:spcAft>
                <a:spcPts val="1000"/>
              </a:spcAft>
              <a:buClr>
                <a:srgbClr val="000000"/>
              </a:buClr>
              <a:buSzPct val="100000"/>
              <a:buFont typeface="Arial"/>
              <a:buChar char="•"/>
            </a:pPr>
            <a:r>
              <a:rPr lang="ro-RO" sz="1800" dirty="0" smtClean="0">
                <a:latin typeface="Calibri"/>
                <a:cs typeface="Times New Roman"/>
                <a:sym typeface="Calibri"/>
              </a:rPr>
              <a:t>stimularea </a:t>
            </a:r>
            <a:r>
              <a:rPr lang="ro-RO" sz="1800" dirty="0">
                <a:latin typeface="Calibri"/>
                <a:cs typeface="Times New Roman"/>
                <a:sym typeface="Calibri"/>
              </a:rPr>
              <a:t>creativității în contexte </a:t>
            </a:r>
            <a:r>
              <a:rPr lang="ro-RO" sz="1800" dirty="0" err="1">
                <a:latin typeface="Calibri"/>
                <a:cs typeface="Times New Roman"/>
                <a:sym typeface="Calibri"/>
              </a:rPr>
              <a:t>multilingvistice</a:t>
            </a:r>
            <a:r>
              <a:rPr lang="ro-RO" sz="1800" dirty="0">
                <a:latin typeface="Calibri"/>
                <a:cs typeface="Times New Roman"/>
                <a:sym typeface="Calibri"/>
              </a:rPr>
              <a:t> și </a:t>
            </a:r>
            <a:r>
              <a:rPr lang="ro-RO" sz="1800" dirty="0" smtClean="0">
                <a:latin typeface="Calibri"/>
                <a:cs typeface="Times New Roman"/>
                <a:sym typeface="Calibri"/>
              </a:rPr>
              <a:t>multiculturale</a:t>
            </a:r>
          </a:p>
          <a:p>
            <a:pPr marL="342900" lvl="0" indent="449580" algn="just">
              <a:lnSpc>
                <a:spcPct val="115000"/>
              </a:lnSpc>
              <a:spcBef>
                <a:spcPts val="640"/>
              </a:spcBef>
              <a:spcAft>
                <a:spcPts val="1000"/>
              </a:spcAft>
              <a:buClr>
                <a:srgbClr val="000000"/>
              </a:buClr>
              <a:buSzPct val="100000"/>
              <a:buFont typeface="Arial"/>
              <a:buChar char="•"/>
            </a:pPr>
            <a:r>
              <a:rPr lang="ro-RO" sz="1800" dirty="0" smtClean="0">
                <a:latin typeface="Calibri"/>
                <a:cs typeface="Times New Roman"/>
                <a:sym typeface="Calibri"/>
              </a:rPr>
              <a:t>dezvoltarea </a:t>
            </a:r>
            <a:r>
              <a:rPr lang="ro-RO" sz="1800" dirty="0">
                <a:latin typeface="Calibri"/>
                <a:cs typeface="Times New Roman"/>
                <a:sym typeface="Calibri"/>
              </a:rPr>
              <a:t>și schimbul de bune practici între Grecia, Polonia și Turcia în domeniul activităților școlare și extrașcolare ce implică extinderea procesului educațional în muzee, instituții de </a:t>
            </a:r>
            <a:r>
              <a:rPr lang="ro-RO" sz="1800" dirty="0" smtClean="0">
                <a:latin typeface="Calibri"/>
                <a:cs typeface="Times New Roman"/>
                <a:sym typeface="Calibri"/>
              </a:rPr>
              <a:t>cultură</a:t>
            </a:r>
          </a:p>
          <a:p>
            <a:pPr marL="342900" lvl="0" indent="449580" algn="just">
              <a:lnSpc>
                <a:spcPct val="115000"/>
              </a:lnSpc>
              <a:spcBef>
                <a:spcPts val="640"/>
              </a:spcBef>
              <a:spcAft>
                <a:spcPts val="1000"/>
              </a:spcAft>
              <a:buClr>
                <a:srgbClr val="000000"/>
              </a:buClr>
              <a:buSzPct val="100000"/>
              <a:buFont typeface="Arial"/>
              <a:buChar char="•"/>
            </a:pPr>
            <a:r>
              <a:rPr lang="ro-RO" sz="1800" dirty="0" smtClean="0">
                <a:latin typeface="Calibri"/>
                <a:cs typeface="Times New Roman"/>
                <a:sym typeface="Calibri"/>
              </a:rPr>
              <a:t>dezvoltarea </a:t>
            </a:r>
            <a:r>
              <a:rPr lang="ro-RO" sz="1800" dirty="0">
                <a:latin typeface="Calibri"/>
                <a:cs typeface="Times New Roman"/>
                <a:sym typeface="Calibri"/>
              </a:rPr>
              <a:t>gândirii creative și reducerea abandonului școlar prin inițierea de activități extrașcolare </a:t>
            </a:r>
            <a:r>
              <a:rPr lang="ro-RO" sz="1800" dirty="0" smtClean="0">
                <a:latin typeface="Calibri"/>
                <a:cs typeface="Times New Roman"/>
                <a:sym typeface="Calibri"/>
              </a:rPr>
              <a:t>atractive</a:t>
            </a:r>
          </a:p>
        </p:txBody>
      </p:sp>
      <p:pic>
        <p:nvPicPr>
          <p:cNvPr id="9220" name="Picture 4"/>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17152" t="28333" r="20044" b="18296"/>
          <a:stretch/>
        </p:blipFill>
        <p:spPr bwMode="auto">
          <a:xfrm>
            <a:off x="1936974" y="4055166"/>
            <a:ext cx="5270050" cy="2517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Footer Placeholder 7"/>
          <p:cNvSpPr>
            <a:spLocks noGrp="1"/>
          </p:cNvSpPr>
          <p:nvPr>
            <p:ph type="ftr" idx="11"/>
          </p:nvPr>
        </p:nvSpPr>
        <p:spPr/>
        <p:txBody>
          <a:bodyPr/>
          <a:lstStyle/>
          <a:p>
            <a:r>
              <a:rPr lang="en-US" smtClean="0"/>
              <a:t>2016 – 1 – TRO1 – KA201 – 034306</a:t>
            </a:r>
            <a:endParaRPr lang="en-US"/>
          </a:p>
        </p:txBody>
      </p:sp>
    </p:spTree>
    <p:extLst>
      <p:ext uri="{BB962C8B-B14F-4D97-AF65-F5344CB8AC3E}">
        <p14:creationId xmlns:p14="http://schemas.microsoft.com/office/powerpoint/2010/main" xmlns="" val="1423095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Shape 92"/>
          <p:cNvSpPr txBox="1">
            <a:spLocks noGrp="1"/>
          </p:cNvSpPr>
          <p:nvPr>
            <p:ph type="body" idx="1"/>
          </p:nvPr>
        </p:nvSpPr>
        <p:spPr>
          <a:xfrm>
            <a:off x="457200" y="844014"/>
            <a:ext cx="8229600" cy="5282149"/>
          </a:xfrm>
          <a:prstGeom prst="rect">
            <a:avLst/>
          </a:prstGeom>
          <a:noFill/>
          <a:ln>
            <a:noFill/>
          </a:ln>
        </p:spPr>
        <p:txBody>
          <a:bodyPr wrap="square" lIns="91425" tIns="45700" rIns="91425" bIns="45700" anchor="t" anchorCtr="0">
            <a:noAutofit/>
          </a:bodyPr>
          <a:lstStyle/>
          <a:p>
            <a:pPr marL="0" marR="0" lvl="0" indent="-114300" algn="ctr" rtl="0">
              <a:spcBef>
                <a:spcPts val="360"/>
              </a:spcBef>
              <a:spcAft>
                <a:spcPts val="0"/>
              </a:spcAft>
              <a:buClr>
                <a:schemeClr val="dk1"/>
              </a:buClr>
              <a:buSzPct val="100000"/>
              <a:buFont typeface="Arial"/>
              <a:buNone/>
            </a:pPr>
            <a:endParaRPr lang="ro-RO" sz="1800" b="0" i="0" u="none" strike="noStrike" cap="none" dirty="0">
              <a:solidFill>
                <a:schemeClr val="dk1"/>
              </a:solidFill>
              <a:latin typeface="Calibri"/>
              <a:ea typeface="Calibri"/>
              <a:cs typeface="Calibri"/>
              <a:sym typeface="Calibri"/>
            </a:endParaRPr>
          </a:p>
          <a:p>
            <a:pPr marL="0" marR="0" lvl="0" indent="-2032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4" name="Rectangle 3"/>
          <p:cNvSpPr/>
          <p:nvPr/>
        </p:nvSpPr>
        <p:spPr>
          <a:xfrm>
            <a:off x="5295465" y="4475906"/>
            <a:ext cx="3529611" cy="338554"/>
          </a:xfrm>
          <a:prstGeom prst="rect">
            <a:avLst/>
          </a:prstGeom>
        </p:spPr>
        <p:txBody>
          <a:bodyPr wrap="square">
            <a:spAutoFit/>
          </a:bodyPr>
          <a:lstStyle/>
          <a:p>
            <a:pPr indent="-203200" algn="just"/>
            <a:r>
              <a:rPr lang="ro-RO" sz="1600" dirty="0" smtClean="0"/>
              <a:t>     </a:t>
            </a:r>
            <a:endParaRPr lang="ro-RO" sz="1600" dirty="0"/>
          </a:p>
        </p:txBody>
      </p:sp>
      <p:sp>
        <p:nvSpPr>
          <p:cNvPr id="3" name="Dreptunghi 2"/>
          <p:cNvSpPr/>
          <p:nvPr/>
        </p:nvSpPr>
        <p:spPr>
          <a:xfrm>
            <a:off x="265044" y="1588806"/>
            <a:ext cx="4876800" cy="4413772"/>
          </a:xfrm>
          <a:prstGeom prst="rect">
            <a:avLst/>
          </a:prstGeom>
        </p:spPr>
        <p:txBody>
          <a:bodyPr wrap="square">
            <a:spAutoFit/>
          </a:bodyPr>
          <a:lstStyle/>
          <a:p>
            <a:pPr marL="342900" algn="ctr">
              <a:lnSpc>
                <a:spcPct val="115000"/>
              </a:lnSpc>
              <a:spcBef>
                <a:spcPts val="640"/>
              </a:spcBef>
              <a:spcAft>
                <a:spcPts val="1000"/>
              </a:spcAft>
              <a:buClr>
                <a:srgbClr val="000000"/>
              </a:buClr>
              <a:buSzPct val="100000"/>
            </a:pPr>
            <a:r>
              <a:rPr lang="ro-RO" sz="2300" b="1" dirty="0" smtClean="0">
                <a:solidFill>
                  <a:srgbClr val="7030A0"/>
                </a:solidFill>
                <a:latin typeface="Calibri"/>
                <a:cs typeface="Times New Roman"/>
                <a:sym typeface="Calibri"/>
              </a:rPr>
              <a:t>Ce a vizat proiectul SWW?</a:t>
            </a:r>
          </a:p>
          <a:p>
            <a:pPr marL="342900" indent="449580" algn="just">
              <a:lnSpc>
                <a:spcPct val="115000"/>
              </a:lnSpc>
              <a:spcBef>
                <a:spcPts val="640"/>
              </a:spcBef>
              <a:spcAft>
                <a:spcPts val="1000"/>
              </a:spcAft>
              <a:buClr>
                <a:srgbClr val="000000"/>
              </a:buClr>
              <a:buSzPct val="100000"/>
              <a:buFont typeface="Arial"/>
              <a:buChar char="•"/>
            </a:pPr>
            <a:r>
              <a:rPr lang="ro-RO" sz="1800" dirty="0" smtClean="0">
                <a:latin typeface="Calibri"/>
                <a:cs typeface="Times New Roman"/>
                <a:sym typeface="Calibri"/>
              </a:rPr>
              <a:t>încurajarea </a:t>
            </a:r>
            <a:r>
              <a:rPr lang="ro-RO" sz="1800" dirty="0">
                <a:latin typeface="Calibri"/>
                <a:cs typeface="Times New Roman"/>
                <a:sym typeface="Calibri"/>
              </a:rPr>
              <a:t>profesorilor să adopte metode pedagogice </a:t>
            </a:r>
            <a:r>
              <a:rPr lang="ro-RO" sz="1800" dirty="0" smtClean="0">
                <a:latin typeface="Calibri"/>
                <a:cs typeface="Times New Roman"/>
                <a:sym typeface="Calibri"/>
              </a:rPr>
              <a:t>inovatoare</a:t>
            </a:r>
          </a:p>
          <a:p>
            <a:pPr marL="342900" indent="449580" algn="just">
              <a:lnSpc>
                <a:spcPct val="115000"/>
              </a:lnSpc>
              <a:spcBef>
                <a:spcPts val="640"/>
              </a:spcBef>
              <a:spcAft>
                <a:spcPts val="1000"/>
              </a:spcAft>
              <a:buClr>
                <a:srgbClr val="000000"/>
              </a:buClr>
              <a:buSzPct val="100000"/>
              <a:buFont typeface="Arial"/>
              <a:buChar char="•"/>
            </a:pPr>
            <a:r>
              <a:rPr lang="ro-RO" sz="1800" dirty="0" smtClean="0">
                <a:latin typeface="Calibri"/>
                <a:cs typeface="Times New Roman"/>
                <a:sym typeface="Calibri"/>
              </a:rPr>
              <a:t>dezvoltarea </a:t>
            </a:r>
            <a:r>
              <a:rPr lang="ro-RO" sz="1800" dirty="0">
                <a:latin typeface="Calibri"/>
                <a:cs typeface="Times New Roman"/>
                <a:sym typeface="Calibri"/>
              </a:rPr>
              <a:t>și îmbunătățirea competenței profesionale ale cadrelor didactice prin utilizarea resurselor cultural – istorice și de mediu pentru îmbunătățirea eficienței educației școlare și a procesului de dezvoltare a personalității elevului, precum și realizarea efectivă a unei rețele de colaborare între diferite organizații educaționale și culturale. </a:t>
            </a:r>
          </a:p>
        </p:txBody>
      </p:sp>
      <p:pic>
        <p:nvPicPr>
          <p:cNvPr id="12290" name="Picture 2" descr="C:\Users\MATE10\Downloads\image4.jpe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91424" y="1529467"/>
            <a:ext cx="3137692" cy="41835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7" name="Footer Placeholder 6"/>
          <p:cNvSpPr>
            <a:spLocks noGrp="1"/>
          </p:cNvSpPr>
          <p:nvPr>
            <p:ph type="ftr" idx="11"/>
          </p:nvPr>
        </p:nvSpPr>
        <p:spPr/>
        <p:txBody>
          <a:bodyPr/>
          <a:lstStyle/>
          <a:p>
            <a:r>
              <a:rPr lang="en-US" smtClean="0"/>
              <a:t>2016 – 1 – TRO1 – KA201 – 034306</a:t>
            </a:r>
            <a:endParaRPr lang="en-US"/>
          </a:p>
        </p:txBody>
      </p:sp>
    </p:spTree>
    <p:extLst>
      <p:ext uri="{BB962C8B-B14F-4D97-AF65-F5344CB8AC3E}">
        <p14:creationId xmlns:p14="http://schemas.microsoft.com/office/powerpoint/2010/main" xmlns="" val="227132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2" name="Shape 92"/>
          <p:cNvSpPr txBox="1">
            <a:spLocks noGrp="1"/>
          </p:cNvSpPr>
          <p:nvPr>
            <p:ph type="body" idx="1"/>
          </p:nvPr>
        </p:nvSpPr>
        <p:spPr>
          <a:xfrm>
            <a:off x="284182" y="592227"/>
            <a:ext cx="8402618" cy="3131638"/>
          </a:xfrm>
          <a:prstGeom prst="rect">
            <a:avLst/>
          </a:prstGeom>
          <a:noFill/>
          <a:ln>
            <a:noFill/>
          </a:ln>
        </p:spPr>
        <p:txBody>
          <a:bodyPr wrap="square" lIns="91425" tIns="45700" rIns="91425" bIns="45700" anchor="t" anchorCtr="0">
            <a:noAutofit/>
          </a:bodyPr>
          <a:lstStyle/>
          <a:p>
            <a:pPr marL="0" indent="0">
              <a:buNone/>
            </a:pPr>
            <a:endParaRPr lang="ro-RO" sz="1800" dirty="0"/>
          </a:p>
          <a:p>
            <a:pPr marL="82550" indent="-285750"/>
            <a:endParaRPr lang="ro-RO" sz="1800" dirty="0" smtClean="0"/>
          </a:p>
          <a:p>
            <a:pPr indent="449580" algn="just">
              <a:lnSpc>
                <a:spcPct val="115000"/>
              </a:lnSpc>
              <a:spcAft>
                <a:spcPts val="1000"/>
              </a:spcAft>
            </a:pPr>
            <a:r>
              <a:rPr lang="ro-RO" sz="1800" dirty="0">
                <a:cs typeface="Times New Roman"/>
              </a:rPr>
              <a:t>Delegațiile din cele 4 țări au discutat și au analizat principalele produse ale proiectului: “Pachet de bază cu instrumente inovatoare pentru învățare”, “Broșura de bune practici” și “</a:t>
            </a:r>
            <a:r>
              <a:rPr lang="ro-RO" sz="1800" dirty="0">
                <a:cs typeface="Times New Roman"/>
                <a:hlinkClick r:id="rId3"/>
              </a:rPr>
              <a:t>Broșura cu planuri de lecții și activități </a:t>
            </a:r>
            <a:r>
              <a:rPr lang="ro-RO" sz="1800" dirty="0" err="1">
                <a:cs typeface="Times New Roman"/>
                <a:hlinkClick r:id="rId3"/>
              </a:rPr>
              <a:t>extracurriculare</a:t>
            </a:r>
            <a:r>
              <a:rPr lang="ro-RO" sz="1800" dirty="0">
                <a:cs typeface="Times New Roman"/>
              </a:rPr>
              <a:t>”, ce vor ajuta la îmbunătățirea unor aspecte din sfera </a:t>
            </a:r>
            <a:r>
              <a:rPr lang="ro-RO" sz="1800" dirty="0" smtClean="0">
                <a:cs typeface="Times New Roman"/>
              </a:rPr>
              <a:t>educației.</a:t>
            </a:r>
          </a:p>
          <a:p>
            <a:pPr marL="0" indent="0">
              <a:buNone/>
            </a:pPr>
            <a:endParaRPr sz="1800" b="0" i="0" u="none" strike="noStrike" cap="none" dirty="0">
              <a:solidFill>
                <a:schemeClr val="dk1"/>
              </a:solidFill>
              <a:latin typeface="Calibri"/>
              <a:ea typeface="Calibri"/>
              <a:cs typeface="Calibri"/>
              <a:sym typeface="Calibri"/>
            </a:endParaRPr>
          </a:p>
        </p:txBody>
      </p:sp>
      <p:pic>
        <p:nvPicPr>
          <p:cNvPr id="8195" name="Picture 3" descr="C:\Users\MATE10\Downloads\image3.jpe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257628" y="3728307"/>
            <a:ext cx="4774465" cy="27740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pic>
        <p:nvPicPr>
          <p:cNvPr id="8196" name="Picture 4" descr="C:\Users\MATE10\Downloads\image2.jpe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84182" y="2928735"/>
            <a:ext cx="3816627" cy="28624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6" name="Footer Placeholder 5"/>
          <p:cNvSpPr>
            <a:spLocks noGrp="1"/>
          </p:cNvSpPr>
          <p:nvPr>
            <p:ph type="ftr" idx="11"/>
          </p:nvPr>
        </p:nvSpPr>
        <p:spPr/>
        <p:txBody>
          <a:bodyPr/>
          <a:lstStyle/>
          <a:p>
            <a:r>
              <a:rPr lang="en-US" smtClean="0"/>
              <a:t>2016 – 1 – TRO1 – KA201 – 034306</a:t>
            </a:r>
            <a:endParaRPr lang="en-US"/>
          </a:p>
        </p:txBody>
      </p:sp>
    </p:spTree>
    <p:extLst>
      <p:ext uri="{BB962C8B-B14F-4D97-AF65-F5344CB8AC3E}">
        <p14:creationId xmlns:p14="http://schemas.microsoft.com/office/powerpoint/2010/main" xmlns="" val="1796249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rolul managerial inter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563</Words>
  <Application>Microsoft Office PowerPoint</Application>
  <PresentationFormat>On-screen Show (4:3)</PresentationFormat>
  <Paragraphs>63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Controlul managerial intern</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dc:creator>
  <cp:lastModifiedBy>gc</cp:lastModifiedBy>
  <cp:revision>66</cp:revision>
  <dcterms:modified xsi:type="dcterms:W3CDTF">2018-08-03T18:19:26Z</dcterms:modified>
</cp:coreProperties>
</file>